
<file path=[Content_Types].xml><?xml version="1.0" encoding="utf-8"?>
<Types xmlns="http://schemas.openxmlformats.org/package/2006/content-types">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autoCompressPictures="0" embedTrueTypeFonts="1" strictFirstAndLastChars="0" saveSubsetFonts="1">
  <p:sldMasterIdLst>
    <p:sldMasterId id="2147483659" r:id="rId3"/>
  </p:sldMasterIdLst>
  <p:notesMasterIdLst>
    <p:notesMasterId r:id="rId4"/>
  </p:notesMasterIdLst>
  <p:sldIdLst>
    <p:sldId id="256" r:id="rId5"/>
    <p:sldId id="257" r:id="rId6"/>
    <p:sldId id="258" r:id="rId7"/>
    <p:sldId id="259" r:id="rId8"/>
  </p:sldIdLst>
  <p:sldSz cy="5143500" cx="9144000"/>
  <p:notesSz cx="6858000" cy="9144000"/>
  <p:embeddedFontLst>
    <p:embeddedFont>
      <p:font typeface="Roboto"/>
      <p:regular r:id="rId9"/>
      <p:bold r:id="rId10"/>
      <p:italic r:id="rId11"/>
      <p:boldItalic r:id="rId12"/>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_rels/presentation.xml.rels><?xml version="1.0" encoding="UTF-8" standalone="yes"?><Relationships xmlns="http://schemas.openxmlformats.org/package/2006/relationships"><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11" Type="http://schemas.openxmlformats.org/officeDocument/2006/relationships/font" Target="fonts/Roboto-italic.fntdata"/><Relationship Id="rId10" Type="http://schemas.openxmlformats.org/officeDocument/2006/relationships/font" Target="fonts/Roboto-bold.fntdata"/><Relationship Id="rId12" Type="http://schemas.openxmlformats.org/officeDocument/2006/relationships/font" Target="fonts/Roboto-boldItalic.fntdata"/><Relationship Id="rId9" Type="http://schemas.openxmlformats.org/officeDocument/2006/relationships/font" Target="fonts/Roboto-regular.fntdata"/><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 name="Shape 2"/>
        <p:cNvGrpSpPr/>
        <p:nvPr/>
      </p:nvGrpSpPr>
      <p:grpSpPr>
        <a:xfrm>
          <a:off x="0" y="0"/>
          <a:ext cx="0" cy="0"/>
          <a:chOff x="0" y="0"/>
          <a:chExt cx="0" cy="0"/>
        </a:xfrm>
      </p:grpSpPr>
      <p:sp>
        <p:nvSpPr>
          <p:cNvPr id="3" name="Shape 3"/>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4" name="Shape 4"/>
          <p:cNvSpPr txBox="1"/>
          <p:nvPr>
            <p:ph idx="1" type="body"/>
          </p:nvPr>
        </p:nvSpPr>
        <p:spPr>
          <a:xfrm>
            <a:off x="685800" y="4343400"/>
            <a:ext cx="5486400" cy="4114800"/>
          </a:xfrm>
          <a:prstGeom prst="rect">
            <a:avLst/>
          </a:prstGeom>
          <a:noFill/>
          <a:ln>
            <a:noFill/>
          </a:ln>
        </p:spPr>
        <p:txBody>
          <a:bodyPr anchorCtr="0" anchor="t" bIns="91425" lIns="91425" rIns="91425" tIns="91425"/>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63" name="Shape 63"/>
        <p:cNvGrpSpPr/>
        <p:nvPr/>
      </p:nvGrpSpPr>
      <p:grpSpPr>
        <a:xfrm>
          <a:off x="0" y="0"/>
          <a:ext cx="0" cy="0"/>
          <a:chOff x="0" y="0"/>
          <a:chExt cx="0" cy="0"/>
        </a:xfrm>
      </p:grpSpPr>
      <p:sp>
        <p:nvSpPr>
          <p:cNvPr id="64" name="Shape 64"/>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p:spPr>
      </p:sp>
      <p:sp>
        <p:nvSpPr>
          <p:cNvPr id="65" name="Shape 65"/>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69" name="Shape 69"/>
        <p:cNvGrpSpPr/>
        <p:nvPr/>
      </p:nvGrpSpPr>
      <p:grpSpPr>
        <a:xfrm>
          <a:off x="0" y="0"/>
          <a:ext cx="0" cy="0"/>
          <a:chOff x="0" y="0"/>
          <a:chExt cx="0" cy="0"/>
        </a:xfrm>
      </p:grpSpPr>
      <p:sp>
        <p:nvSpPr>
          <p:cNvPr id="70" name="Shape 70"/>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71" name="Shape 71"/>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75" name="Shape 75"/>
        <p:cNvGrpSpPr/>
        <p:nvPr/>
      </p:nvGrpSpPr>
      <p:grpSpPr>
        <a:xfrm>
          <a:off x="0" y="0"/>
          <a:ext cx="0" cy="0"/>
          <a:chOff x="0" y="0"/>
          <a:chExt cx="0" cy="0"/>
        </a:xfrm>
      </p:grpSpPr>
      <p:sp>
        <p:nvSpPr>
          <p:cNvPr id="76" name="Shape 7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77" name="Shape 77"/>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81" name="Shape 81"/>
        <p:cNvGrpSpPr/>
        <p:nvPr/>
      </p:nvGrpSpPr>
      <p:grpSpPr>
        <a:xfrm>
          <a:off x="0" y="0"/>
          <a:ext cx="0" cy="0"/>
          <a:chOff x="0" y="0"/>
          <a:chExt cx="0" cy="0"/>
        </a:xfrm>
      </p:grpSpPr>
      <p:sp>
        <p:nvSpPr>
          <p:cNvPr id="82" name="Shape 8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83" name="Shape 83"/>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spTree>
      <p:nvGrpSpPr>
        <p:cNvPr id="9" name="Shape 9"/>
        <p:cNvGrpSpPr/>
        <p:nvPr/>
      </p:nvGrpSpPr>
      <p:grpSpPr>
        <a:xfrm>
          <a:off x="0" y="0"/>
          <a:ext cx="0" cy="0"/>
          <a:chOff x="0" y="0"/>
          <a:chExt cx="0" cy="0"/>
        </a:xfrm>
      </p:grpSpPr>
      <p:sp>
        <p:nvSpPr>
          <p:cNvPr id="10" name="Shape 10"/>
          <p:cNvSpPr/>
          <p:nvPr/>
        </p:nvSpPr>
        <p:spPr>
          <a:xfrm flipH="1">
            <a:off x="8246400" y="4245925"/>
            <a:ext cx="897600" cy="897600"/>
          </a:xfrm>
          <a:prstGeom prst="rtTriangle">
            <a:avLst/>
          </a:prstGeom>
          <a:solidFill>
            <a:schemeClr val="lt1"/>
          </a:solidFill>
          <a:ln>
            <a:noFill/>
          </a:ln>
        </p:spPr>
        <p:txBody>
          <a:bodyPr anchorCtr="0" anchor="ctr" bIns="91425" lIns="91425" rIns="91425" tIns="91425">
            <a:noAutofit/>
          </a:bodyPr>
          <a:lstStyle/>
          <a:p>
            <a:pPr lvl="0">
              <a:spcBef>
                <a:spcPts val="0"/>
              </a:spcBef>
              <a:buNone/>
            </a:pPr>
            <a:r>
              <a:t/>
            </a:r>
            <a:endParaRPr/>
          </a:p>
        </p:txBody>
      </p:sp>
      <p:sp>
        <p:nvSpPr>
          <p:cNvPr id="11" name="Shape 11"/>
          <p:cNvSpPr/>
          <p:nvPr/>
        </p:nvSpPr>
        <p:spPr>
          <a:xfrm flipH="1">
            <a:off x="8246400" y="4245875"/>
            <a:ext cx="897600" cy="897600"/>
          </a:xfrm>
          <a:prstGeom prst="round1Rect">
            <a:avLst>
              <a:gd fmla="val 16667" name="adj"/>
            </a:avLst>
          </a:prstGeom>
          <a:solidFill>
            <a:schemeClr val="lt1">
              <a:alpha val="68080"/>
            </a:schemeClr>
          </a:solidFill>
          <a:ln>
            <a:noFill/>
          </a:ln>
        </p:spPr>
        <p:txBody>
          <a:bodyPr anchorCtr="0" anchor="ctr" bIns="91425" lIns="91425" rIns="91425" tIns="91425">
            <a:noAutofit/>
          </a:bodyPr>
          <a:lstStyle/>
          <a:p>
            <a:pPr lvl="0">
              <a:spcBef>
                <a:spcPts val="0"/>
              </a:spcBef>
              <a:buNone/>
            </a:pPr>
            <a:r>
              <a:t/>
            </a:r>
            <a:endParaRPr/>
          </a:p>
        </p:txBody>
      </p:sp>
      <p:sp>
        <p:nvSpPr>
          <p:cNvPr id="12" name="Shape 12"/>
          <p:cNvSpPr txBox="1"/>
          <p:nvPr>
            <p:ph type="ctrTitle"/>
          </p:nvPr>
        </p:nvSpPr>
        <p:spPr>
          <a:xfrm>
            <a:off x="390525" y="1819275"/>
            <a:ext cx="8222100" cy="933600"/>
          </a:xfrm>
          <a:prstGeom prst="rect">
            <a:avLst/>
          </a:prstGeom>
        </p:spPr>
        <p:txBody>
          <a:bodyPr anchorCtr="0" anchor="b" bIns="91425" lIns="91425" rIns="91425" tIns="91425"/>
          <a:lstStyle>
            <a:lvl1pPr lvl="0">
              <a:spcBef>
                <a:spcPts val="0"/>
              </a:spcBef>
              <a:buSzPct val="100000"/>
              <a:defRPr sz="4800"/>
            </a:lvl1pPr>
            <a:lvl2pPr lvl="1">
              <a:spcBef>
                <a:spcPts val="0"/>
              </a:spcBef>
              <a:buSzPct val="100000"/>
              <a:defRPr sz="4800"/>
            </a:lvl2pPr>
            <a:lvl3pPr lvl="2">
              <a:spcBef>
                <a:spcPts val="0"/>
              </a:spcBef>
              <a:buSzPct val="100000"/>
              <a:defRPr sz="4800"/>
            </a:lvl3pPr>
            <a:lvl4pPr lvl="3">
              <a:spcBef>
                <a:spcPts val="0"/>
              </a:spcBef>
              <a:buSzPct val="100000"/>
              <a:defRPr sz="4800"/>
            </a:lvl4pPr>
            <a:lvl5pPr lvl="4">
              <a:spcBef>
                <a:spcPts val="0"/>
              </a:spcBef>
              <a:buSzPct val="100000"/>
              <a:defRPr sz="4800"/>
            </a:lvl5pPr>
            <a:lvl6pPr lvl="5">
              <a:spcBef>
                <a:spcPts val="0"/>
              </a:spcBef>
              <a:buSzPct val="100000"/>
              <a:defRPr sz="4800"/>
            </a:lvl6pPr>
            <a:lvl7pPr lvl="6">
              <a:spcBef>
                <a:spcPts val="0"/>
              </a:spcBef>
              <a:buSzPct val="100000"/>
              <a:defRPr sz="4800"/>
            </a:lvl7pPr>
            <a:lvl8pPr lvl="7">
              <a:spcBef>
                <a:spcPts val="0"/>
              </a:spcBef>
              <a:buSzPct val="100000"/>
              <a:defRPr sz="4800"/>
            </a:lvl8pPr>
            <a:lvl9pPr lvl="8">
              <a:spcBef>
                <a:spcPts val="0"/>
              </a:spcBef>
              <a:buSzPct val="100000"/>
              <a:defRPr sz="4800"/>
            </a:lvl9pPr>
          </a:lstStyle>
          <a:p/>
        </p:txBody>
      </p:sp>
      <p:sp>
        <p:nvSpPr>
          <p:cNvPr id="13" name="Shape 13"/>
          <p:cNvSpPr txBox="1"/>
          <p:nvPr>
            <p:ph idx="1" type="subTitle"/>
          </p:nvPr>
        </p:nvSpPr>
        <p:spPr>
          <a:xfrm>
            <a:off x="390525" y="2789130"/>
            <a:ext cx="8222100" cy="432900"/>
          </a:xfrm>
          <a:prstGeom prst="rect">
            <a:avLst/>
          </a:prstGeom>
        </p:spPr>
        <p:txBody>
          <a:bodyPr anchorCtr="0" anchor="t" bIns="91425" lIns="91425" rIns="91425" tIns="91425"/>
          <a:lstStyle>
            <a:lvl1pPr lvl="0">
              <a:lnSpc>
                <a:spcPct val="100000"/>
              </a:lnSpc>
              <a:spcBef>
                <a:spcPts val="0"/>
              </a:spcBef>
              <a:spcAft>
                <a:spcPts val="0"/>
              </a:spcAft>
              <a:buClr>
                <a:schemeClr val="lt1"/>
              </a:buClr>
              <a:buNone/>
              <a:defRPr>
                <a:solidFill>
                  <a:schemeClr val="lt1"/>
                </a:solidFill>
              </a:defRPr>
            </a:lvl1pPr>
            <a:lvl2pPr lvl="1">
              <a:lnSpc>
                <a:spcPct val="100000"/>
              </a:lnSpc>
              <a:spcBef>
                <a:spcPts val="0"/>
              </a:spcBef>
              <a:spcAft>
                <a:spcPts val="0"/>
              </a:spcAft>
              <a:buClr>
                <a:schemeClr val="lt1"/>
              </a:buClr>
              <a:buSzPct val="100000"/>
              <a:buNone/>
              <a:defRPr sz="1800">
                <a:solidFill>
                  <a:schemeClr val="lt1"/>
                </a:solidFill>
              </a:defRPr>
            </a:lvl2pPr>
            <a:lvl3pPr lvl="2">
              <a:lnSpc>
                <a:spcPct val="100000"/>
              </a:lnSpc>
              <a:spcBef>
                <a:spcPts val="0"/>
              </a:spcBef>
              <a:spcAft>
                <a:spcPts val="0"/>
              </a:spcAft>
              <a:buClr>
                <a:schemeClr val="lt1"/>
              </a:buClr>
              <a:buSzPct val="100000"/>
              <a:buNone/>
              <a:defRPr sz="1800">
                <a:solidFill>
                  <a:schemeClr val="lt1"/>
                </a:solidFill>
              </a:defRPr>
            </a:lvl3pPr>
            <a:lvl4pPr lvl="3">
              <a:lnSpc>
                <a:spcPct val="100000"/>
              </a:lnSpc>
              <a:spcBef>
                <a:spcPts val="0"/>
              </a:spcBef>
              <a:spcAft>
                <a:spcPts val="0"/>
              </a:spcAft>
              <a:buClr>
                <a:schemeClr val="lt1"/>
              </a:buClr>
              <a:buSzPct val="100000"/>
              <a:buNone/>
              <a:defRPr sz="1800">
                <a:solidFill>
                  <a:schemeClr val="lt1"/>
                </a:solidFill>
              </a:defRPr>
            </a:lvl4pPr>
            <a:lvl5pPr lvl="4">
              <a:lnSpc>
                <a:spcPct val="100000"/>
              </a:lnSpc>
              <a:spcBef>
                <a:spcPts val="0"/>
              </a:spcBef>
              <a:spcAft>
                <a:spcPts val="0"/>
              </a:spcAft>
              <a:buClr>
                <a:schemeClr val="lt1"/>
              </a:buClr>
              <a:buSzPct val="100000"/>
              <a:buNone/>
              <a:defRPr sz="1800">
                <a:solidFill>
                  <a:schemeClr val="lt1"/>
                </a:solidFill>
              </a:defRPr>
            </a:lvl5pPr>
            <a:lvl6pPr lvl="5">
              <a:lnSpc>
                <a:spcPct val="100000"/>
              </a:lnSpc>
              <a:spcBef>
                <a:spcPts val="0"/>
              </a:spcBef>
              <a:spcAft>
                <a:spcPts val="0"/>
              </a:spcAft>
              <a:buClr>
                <a:schemeClr val="lt1"/>
              </a:buClr>
              <a:buSzPct val="100000"/>
              <a:buNone/>
              <a:defRPr sz="1800">
                <a:solidFill>
                  <a:schemeClr val="lt1"/>
                </a:solidFill>
              </a:defRPr>
            </a:lvl6pPr>
            <a:lvl7pPr lvl="6">
              <a:lnSpc>
                <a:spcPct val="100000"/>
              </a:lnSpc>
              <a:spcBef>
                <a:spcPts val="0"/>
              </a:spcBef>
              <a:spcAft>
                <a:spcPts val="0"/>
              </a:spcAft>
              <a:buClr>
                <a:schemeClr val="lt1"/>
              </a:buClr>
              <a:buSzPct val="100000"/>
              <a:buNone/>
              <a:defRPr sz="1800">
                <a:solidFill>
                  <a:schemeClr val="lt1"/>
                </a:solidFill>
              </a:defRPr>
            </a:lvl7pPr>
            <a:lvl8pPr lvl="7">
              <a:lnSpc>
                <a:spcPct val="100000"/>
              </a:lnSpc>
              <a:spcBef>
                <a:spcPts val="0"/>
              </a:spcBef>
              <a:spcAft>
                <a:spcPts val="0"/>
              </a:spcAft>
              <a:buClr>
                <a:schemeClr val="lt1"/>
              </a:buClr>
              <a:buSzPct val="100000"/>
              <a:buNone/>
              <a:defRPr sz="1800">
                <a:solidFill>
                  <a:schemeClr val="lt1"/>
                </a:solidFill>
              </a:defRPr>
            </a:lvl8pPr>
            <a:lvl9pPr lvl="8">
              <a:lnSpc>
                <a:spcPct val="100000"/>
              </a:lnSpc>
              <a:spcBef>
                <a:spcPts val="0"/>
              </a:spcBef>
              <a:spcAft>
                <a:spcPts val="0"/>
              </a:spcAft>
              <a:buClr>
                <a:schemeClr val="lt1"/>
              </a:buClr>
              <a:buSzPct val="100000"/>
              <a:buNone/>
              <a:defRPr sz="1800">
                <a:solidFill>
                  <a:schemeClr val="lt1"/>
                </a:solidFill>
              </a:defRPr>
            </a:lvl9pPr>
          </a:lstStyle>
          <a:p/>
        </p:txBody>
      </p:sp>
      <p:sp>
        <p:nvSpPr>
          <p:cNvPr id="14" name="Shape 14"/>
          <p:cNvSpPr txBox="1"/>
          <p:nvPr>
            <p:ph idx="12" type="sldNum"/>
          </p:nvPr>
        </p:nvSpPr>
        <p:spPr>
          <a:xfrm>
            <a:off x="8523541" y="4695623"/>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Big number">
    <p:bg>
      <p:bgPr>
        <a:solidFill>
          <a:schemeClr val="accent4"/>
        </a:solidFill>
      </p:bgPr>
    </p:bg>
    <p:spTree>
      <p:nvGrpSpPr>
        <p:cNvPr id="57" name="Shape 57"/>
        <p:cNvGrpSpPr/>
        <p:nvPr/>
      </p:nvGrpSpPr>
      <p:grpSpPr>
        <a:xfrm>
          <a:off x="0" y="0"/>
          <a:ext cx="0" cy="0"/>
          <a:chOff x="0" y="0"/>
          <a:chExt cx="0" cy="0"/>
        </a:xfrm>
      </p:grpSpPr>
      <p:sp>
        <p:nvSpPr>
          <p:cNvPr id="58" name="Shape 58"/>
          <p:cNvSpPr txBox="1"/>
          <p:nvPr>
            <p:ph type="title"/>
          </p:nvPr>
        </p:nvSpPr>
        <p:spPr>
          <a:xfrm>
            <a:off x="475500" y="1258525"/>
            <a:ext cx="8222100" cy="1963500"/>
          </a:xfrm>
          <a:prstGeom prst="rect">
            <a:avLst/>
          </a:prstGeom>
        </p:spPr>
        <p:txBody>
          <a:bodyPr anchorCtr="0" anchor="b" bIns="91425" lIns="91425" rIns="91425" tIns="91425"/>
          <a:lstStyle>
            <a:lvl1pPr lvl="0" algn="ctr">
              <a:spcBef>
                <a:spcPts val="0"/>
              </a:spcBef>
              <a:buClr>
                <a:schemeClr val="dk2"/>
              </a:buClr>
              <a:buSzPct val="100000"/>
              <a:defRPr sz="12000">
                <a:solidFill>
                  <a:schemeClr val="dk2"/>
                </a:solidFill>
              </a:defRPr>
            </a:lvl1pPr>
            <a:lvl2pPr lvl="1" algn="ctr">
              <a:spcBef>
                <a:spcPts val="0"/>
              </a:spcBef>
              <a:buClr>
                <a:schemeClr val="dk2"/>
              </a:buClr>
              <a:buSzPct val="100000"/>
              <a:defRPr sz="12000">
                <a:solidFill>
                  <a:schemeClr val="dk2"/>
                </a:solidFill>
              </a:defRPr>
            </a:lvl2pPr>
            <a:lvl3pPr lvl="2" algn="ctr">
              <a:spcBef>
                <a:spcPts val="0"/>
              </a:spcBef>
              <a:buClr>
                <a:schemeClr val="dk2"/>
              </a:buClr>
              <a:buSzPct val="100000"/>
              <a:defRPr sz="12000">
                <a:solidFill>
                  <a:schemeClr val="dk2"/>
                </a:solidFill>
              </a:defRPr>
            </a:lvl3pPr>
            <a:lvl4pPr lvl="3" algn="ctr">
              <a:spcBef>
                <a:spcPts val="0"/>
              </a:spcBef>
              <a:buClr>
                <a:schemeClr val="dk2"/>
              </a:buClr>
              <a:buSzPct val="100000"/>
              <a:defRPr sz="12000">
                <a:solidFill>
                  <a:schemeClr val="dk2"/>
                </a:solidFill>
              </a:defRPr>
            </a:lvl4pPr>
            <a:lvl5pPr lvl="4" algn="ctr">
              <a:spcBef>
                <a:spcPts val="0"/>
              </a:spcBef>
              <a:buClr>
                <a:schemeClr val="dk2"/>
              </a:buClr>
              <a:buSzPct val="100000"/>
              <a:defRPr sz="12000">
                <a:solidFill>
                  <a:schemeClr val="dk2"/>
                </a:solidFill>
              </a:defRPr>
            </a:lvl5pPr>
            <a:lvl6pPr lvl="5" algn="ctr">
              <a:spcBef>
                <a:spcPts val="0"/>
              </a:spcBef>
              <a:buClr>
                <a:schemeClr val="dk2"/>
              </a:buClr>
              <a:buSzPct val="100000"/>
              <a:defRPr sz="12000">
                <a:solidFill>
                  <a:schemeClr val="dk2"/>
                </a:solidFill>
              </a:defRPr>
            </a:lvl6pPr>
            <a:lvl7pPr lvl="6" algn="ctr">
              <a:spcBef>
                <a:spcPts val="0"/>
              </a:spcBef>
              <a:buClr>
                <a:schemeClr val="dk2"/>
              </a:buClr>
              <a:buSzPct val="100000"/>
              <a:defRPr sz="12000">
                <a:solidFill>
                  <a:schemeClr val="dk2"/>
                </a:solidFill>
              </a:defRPr>
            </a:lvl7pPr>
            <a:lvl8pPr lvl="7" algn="ctr">
              <a:spcBef>
                <a:spcPts val="0"/>
              </a:spcBef>
              <a:buClr>
                <a:schemeClr val="dk2"/>
              </a:buClr>
              <a:buSzPct val="100000"/>
              <a:defRPr sz="12000">
                <a:solidFill>
                  <a:schemeClr val="dk2"/>
                </a:solidFill>
              </a:defRPr>
            </a:lvl8pPr>
            <a:lvl9pPr lvl="8" algn="ctr">
              <a:spcBef>
                <a:spcPts val="0"/>
              </a:spcBef>
              <a:buClr>
                <a:schemeClr val="dk2"/>
              </a:buClr>
              <a:buSzPct val="100000"/>
              <a:defRPr sz="12000">
                <a:solidFill>
                  <a:schemeClr val="dk2"/>
                </a:solidFill>
              </a:defRPr>
            </a:lvl9pPr>
          </a:lstStyle>
          <a:p/>
        </p:txBody>
      </p:sp>
      <p:sp>
        <p:nvSpPr>
          <p:cNvPr id="59" name="Shape 59"/>
          <p:cNvSpPr txBox="1"/>
          <p:nvPr>
            <p:ph idx="1" type="body"/>
          </p:nvPr>
        </p:nvSpPr>
        <p:spPr>
          <a:xfrm>
            <a:off x="475500" y="3304625"/>
            <a:ext cx="8222100" cy="1300800"/>
          </a:xfrm>
          <a:prstGeom prst="rect">
            <a:avLst/>
          </a:prstGeom>
        </p:spPr>
        <p:txBody>
          <a:bodyPr anchorCtr="0" anchor="t" bIns="91425" lIns="91425" rIns="91425" tIns="91425"/>
          <a:lstStyle>
            <a:lvl1pPr lvl="0" algn="ctr">
              <a:spcBef>
                <a:spcPts val="0"/>
              </a:spcBef>
              <a:defRPr/>
            </a:lvl1pPr>
            <a:lvl2pPr lvl="1" algn="ctr">
              <a:spcBef>
                <a:spcPts val="0"/>
              </a:spcBef>
              <a:defRPr/>
            </a:lvl2pPr>
            <a:lvl3pPr lvl="2" algn="ctr">
              <a:spcBef>
                <a:spcPts val="0"/>
              </a:spcBef>
              <a:defRPr/>
            </a:lvl3pPr>
            <a:lvl4pPr lvl="3" algn="ctr">
              <a:spcBef>
                <a:spcPts val="0"/>
              </a:spcBef>
              <a:defRPr/>
            </a:lvl4pPr>
            <a:lvl5pPr lvl="4" algn="ctr">
              <a:spcBef>
                <a:spcPts val="0"/>
              </a:spcBef>
              <a:defRPr/>
            </a:lvl5pPr>
            <a:lvl6pPr lvl="5" algn="ctr">
              <a:spcBef>
                <a:spcPts val="0"/>
              </a:spcBef>
              <a:defRPr/>
            </a:lvl6pPr>
            <a:lvl7pPr lvl="6" algn="ctr">
              <a:spcBef>
                <a:spcPts val="0"/>
              </a:spcBef>
              <a:defRPr/>
            </a:lvl7pPr>
            <a:lvl8pPr lvl="7" algn="ctr">
              <a:spcBef>
                <a:spcPts val="0"/>
              </a:spcBef>
              <a:defRPr/>
            </a:lvl8pPr>
            <a:lvl9pPr lvl="8" algn="ctr">
              <a:spcBef>
                <a:spcPts val="0"/>
              </a:spcBef>
              <a:defRPr/>
            </a:lvl9pPr>
          </a:lstStyle>
          <a:p/>
        </p:txBody>
      </p:sp>
      <p:sp>
        <p:nvSpPr>
          <p:cNvPr id="60" name="Shape 60"/>
          <p:cNvSpPr txBox="1"/>
          <p:nvPr>
            <p:ph idx="12" type="sldNum"/>
          </p:nvPr>
        </p:nvSpPr>
        <p:spPr>
          <a:xfrm>
            <a:off x="8523541" y="4695623"/>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bg>
      <p:bgPr>
        <a:solidFill>
          <a:schemeClr val="accent4"/>
        </a:solidFill>
      </p:bgPr>
    </p:bg>
    <p:spTree>
      <p:nvGrpSpPr>
        <p:cNvPr id="61" name="Shape 61"/>
        <p:cNvGrpSpPr/>
        <p:nvPr/>
      </p:nvGrpSpPr>
      <p:grpSpPr>
        <a:xfrm>
          <a:off x="0" y="0"/>
          <a:ext cx="0" cy="0"/>
          <a:chOff x="0" y="0"/>
          <a:chExt cx="0" cy="0"/>
        </a:xfrm>
      </p:grpSpPr>
      <p:sp>
        <p:nvSpPr>
          <p:cNvPr id="62" name="Shape 62"/>
          <p:cNvSpPr txBox="1"/>
          <p:nvPr>
            <p:ph idx="12" type="sldNum"/>
          </p:nvPr>
        </p:nvSpPr>
        <p:spPr>
          <a:xfrm>
            <a:off x="8523541" y="4695623"/>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secHead">
  <p:cSld name="Section header">
    <p:spTree>
      <p:nvGrpSpPr>
        <p:cNvPr id="15" name="Shape 15"/>
        <p:cNvGrpSpPr/>
        <p:nvPr/>
      </p:nvGrpSpPr>
      <p:grpSpPr>
        <a:xfrm>
          <a:off x="0" y="0"/>
          <a:ext cx="0" cy="0"/>
          <a:chOff x="0" y="0"/>
          <a:chExt cx="0" cy="0"/>
        </a:xfrm>
      </p:grpSpPr>
      <p:sp>
        <p:nvSpPr>
          <p:cNvPr id="16" name="Shape 16"/>
          <p:cNvSpPr txBox="1"/>
          <p:nvPr>
            <p:ph type="title"/>
          </p:nvPr>
        </p:nvSpPr>
        <p:spPr>
          <a:xfrm>
            <a:off x="460950" y="2065350"/>
            <a:ext cx="8222100" cy="1012800"/>
          </a:xfrm>
          <a:prstGeom prst="rect">
            <a:avLst/>
          </a:prstGeom>
        </p:spPr>
        <p:txBody>
          <a:bodyPr anchorCtr="0" anchor="ctr" bIns="91425" lIns="91425" rIns="91425" tIns="91425"/>
          <a:lstStyle>
            <a:lvl1pPr lvl="0">
              <a:spcBef>
                <a:spcPts val="0"/>
              </a:spcBef>
              <a:buSzPct val="100000"/>
              <a:defRPr sz="4200"/>
            </a:lvl1pPr>
            <a:lvl2pPr lvl="1">
              <a:spcBef>
                <a:spcPts val="0"/>
              </a:spcBef>
              <a:buSzPct val="100000"/>
              <a:defRPr sz="4200"/>
            </a:lvl2pPr>
            <a:lvl3pPr lvl="2">
              <a:spcBef>
                <a:spcPts val="0"/>
              </a:spcBef>
              <a:buSzPct val="100000"/>
              <a:defRPr sz="4200"/>
            </a:lvl3pPr>
            <a:lvl4pPr lvl="3">
              <a:spcBef>
                <a:spcPts val="0"/>
              </a:spcBef>
              <a:buSzPct val="100000"/>
              <a:defRPr sz="4200"/>
            </a:lvl4pPr>
            <a:lvl5pPr lvl="4">
              <a:spcBef>
                <a:spcPts val="0"/>
              </a:spcBef>
              <a:buSzPct val="100000"/>
              <a:defRPr sz="4200"/>
            </a:lvl5pPr>
            <a:lvl6pPr lvl="5">
              <a:spcBef>
                <a:spcPts val="0"/>
              </a:spcBef>
              <a:buSzPct val="100000"/>
              <a:defRPr sz="4200"/>
            </a:lvl6pPr>
            <a:lvl7pPr lvl="6">
              <a:spcBef>
                <a:spcPts val="0"/>
              </a:spcBef>
              <a:buSzPct val="100000"/>
              <a:defRPr sz="4200"/>
            </a:lvl7pPr>
            <a:lvl8pPr lvl="7">
              <a:spcBef>
                <a:spcPts val="0"/>
              </a:spcBef>
              <a:buSzPct val="100000"/>
              <a:defRPr sz="4200"/>
            </a:lvl8pPr>
            <a:lvl9pPr lvl="8">
              <a:spcBef>
                <a:spcPts val="0"/>
              </a:spcBef>
              <a:buSzPct val="100000"/>
              <a:defRPr sz="4200"/>
            </a:lvl9pPr>
          </a:lstStyle>
          <a:p/>
        </p:txBody>
      </p:sp>
      <p:sp>
        <p:nvSpPr>
          <p:cNvPr id="17" name="Shape 17"/>
          <p:cNvSpPr txBox="1"/>
          <p:nvPr>
            <p:ph idx="12" type="sldNum"/>
          </p:nvPr>
        </p:nvSpPr>
        <p:spPr>
          <a:xfrm>
            <a:off x="8523541" y="4695623"/>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solidFill>
                  <a:schemeClr val="lt1"/>
                </a:solidFill>
              </a:rPr>
              <a:t>‹#›</a:t>
            </a:fl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x">
  <p:cSld name="Title and body">
    <p:spTree>
      <p:nvGrpSpPr>
        <p:cNvPr id="18" name="Shape 18"/>
        <p:cNvGrpSpPr/>
        <p:nvPr/>
      </p:nvGrpSpPr>
      <p:grpSpPr>
        <a:xfrm>
          <a:off x="0" y="0"/>
          <a:ext cx="0" cy="0"/>
          <a:chOff x="0" y="0"/>
          <a:chExt cx="0" cy="0"/>
        </a:xfrm>
      </p:grpSpPr>
      <p:sp>
        <p:nvSpPr>
          <p:cNvPr id="19" name="Shape 19"/>
          <p:cNvSpPr/>
          <p:nvPr/>
        </p:nvSpPr>
        <p:spPr>
          <a:xfrm flipH="1" rot="10800000">
            <a:off x="0" y="1686000"/>
            <a:ext cx="9144000" cy="3457500"/>
          </a:xfrm>
          <a:prstGeom prst="rect">
            <a:avLst/>
          </a:prstGeom>
          <a:solidFill>
            <a:schemeClr val="accent4"/>
          </a:solidFill>
          <a:ln>
            <a:noFill/>
          </a:ln>
        </p:spPr>
        <p:txBody>
          <a:bodyPr anchorCtr="0" anchor="ctr" bIns="91425" lIns="91425" rIns="91425" tIns="91425">
            <a:noAutofit/>
          </a:bodyPr>
          <a:lstStyle/>
          <a:p>
            <a:pPr lvl="0">
              <a:spcBef>
                <a:spcPts val="0"/>
              </a:spcBef>
              <a:buNone/>
            </a:pPr>
            <a:r>
              <a:t/>
            </a:r>
            <a:endParaRPr/>
          </a:p>
        </p:txBody>
      </p:sp>
      <p:sp>
        <p:nvSpPr>
          <p:cNvPr id="20" name="Shape 20"/>
          <p:cNvSpPr/>
          <p:nvPr/>
        </p:nvSpPr>
        <p:spPr>
          <a:xfrm>
            <a:off x="0" y="1686000"/>
            <a:ext cx="91440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anchorCtr="0" anchor="ctr" bIns="91425" lIns="91425" rIns="91425" tIns="91425">
            <a:noAutofit/>
          </a:bodyPr>
          <a:lstStyle/>
          <a:p>
            <a:pPr lvl="0">
              <a:spcBef>
                <a:spcPts val="0"/>
              </a:spcBef>
              <a:buNone/>
            </a:pPr>
            <a:r>
              <a:t/>
            </a:r>
            <a:endParaRPr/>
          </a:p>
        </p:txBody>
      </p:sp>
      <p:sp>
        <p:nvSpPr>
          <p:cNvPr id="21" name="Shape 21"/>
          <p:cNvSpPr txBox="1"/>
          <p:nvPr>
            <p:ph type="title"/>
          </p:nvPr>
        </p:nvSpPr>
        <p:spPr>
          <a:xfrm>
            <a:off x="471900" y="738725"/>
            <a:ext cx="8222100" cy="767700"/>
          </a:xfrm>
          <a:prstGeom prst="rect">
            <a:avLst/>
          </a:prstGeom>
        </p:spPr>
        <p:txBody>
          <a:bodyPr anchorCtr="0" anchor="b"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2" name="Shape 22"/>
          <p:cNvSpPr txBox="1"/>
          <p:nvPr>
            <p:ph idx="1" type="body"/>
          </p:nvPr>
        </p:nvSpPr>
        <p:spPr>
          <a:xfrm>
            <a:off x="471900" y="1919075"/>
            <a:ext cx="8222100" cy="27102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3" name="Shape 23"/>
          <p:cNvSpPr txBox="1"/>
          <p:nvPr>
            <p:ph idx="12" type="sldNum"/>
          </p:nvPr>
        </p:nvSpPr>
        <p:spPr>
          <a:xfrm>
            <a:off x="8523541" y="4695623"/>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ColTx">
  <p:cSld name="Title and two columns">
    <p:spTree>
      <p:nvGrpSpPr>
        <p:cNvPr id="24" name="Shape 24"/>
        <p:cNvGrpSpPr/>
        <p:nvPr/>
      </p:nvGrpSpPr>
      <p:grpSpPr>
        <a:xfrm>
          <a:off x="0" y="0"/>
          <a:ext cx="0" cy="0"/>
          <a:chOff x="0" y="0"/>
          <a:chExt cx="0" cy="0"/>
        </a:xfrm>
      </p:grpSpPr>
      <p:sp>
        <p:nvSpPr>
          <p:cNvPr id="25" name="Shape 25"/>
          <p:cNvSpPr/>
          <p:nvPr/>
        </p:nvSpPr>
        <p:spPr>
          <a:xfrm flipH="1" rot="10800000">
            <a:off x="0" y="1686000"/>
            <a:ext cx="9144000" cy="3457500"/>
          </a:xfrm>
          <a:prstGeom prst="rect">
            <a:avLst/>
          </a:prstGeom>
          <a:solidFill>
            <a:schemeClr val="accent4"/>
          </a:solidFill>
          <a:ln>
            <a:noFill/>
          </a:ln>
        </p:spPr>
        <p:txBody>
          <a:bodyPr anchorCtr="0" anchor="ctr" bIns="91425" lIns="91425" rIns="91425" tIns="91425">
            <a:noAutofit/>
          </a:bodyPr>
          <a:lstStyle/>
          <a:p>
            <a:pPr lvl="0">
              <a:spcBef>
                <a:spcPts val="0"/>
              </a:spcBef>
              <a:buNone/>
            </a:pPr>
            <a:r>
              <a:t/>
            </a:r>
            <a:endParaRPr/>
          </a:p>
        </p:txBody>
      </p:sp>
      <p:sp>
        <p:nvSpPr>
          <p:cNvPr id="26" name="Shape 26"/>
          <p:cNvSpPr/>
          <p:nvPr/>
        </p:nvSpPr>
        <p:spPr>
          <a:xfrm>
            <a:off x="0" y="1686000"/>
            <a:ext cx="91440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anchorCtr="0" anchor="ctr" bIns="91425" lIns="91425" rIns="91425" tIns="91425">
            <a:noAutofit/>
          </a:bodyPr>
          <a:lstStyle/>
          <a:p>
            <a:pPr lvl="0">
              <a:spcBef>
                <a:spcPts val="0"/>
              </a:spcBef>
              <a:buNone/>
            </a:pPr>
            <a:r>
              <a:t/>
            </a:r>
            <a:endParaRPr/>
          </a:p>
        </p:txBody>
      </p:sp>
      <p:sp>
        <p:nvSpPr>
          <p:cNvPr id="27" name="Shape 27"/>
          <p:cNvSpPr txBox="1"/>
          <p:nvPr>
            <p:ph type="title"/>
          </p:nvPr>
        </p:nvSpPr>
        <p:spPr>
          <a:xfrm>
            <a:off x="471900" y="738725"/>
            <a:ext cx="8222100" cy="767700"/>
          </a:xfrm>
          <a:prstGeom prst="rect">
            <a:avLst/>
          </a:prstGeom>
        </p:spPr>
        <p:txBody>
          <a:bodyPr anchorCtr="0" anchor="b"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8" name="Shape 28"/>
          <p:cNvSpPr txBox="1"/>
          <p:nvPr>
            <p:ph idx="1" type="body"/>
          </p:nvPr>
        </p:nvSpPr>
        <p:spPr>
          <a:xfrm>
            <a:off x="471900" y="1919075"/>
            <a:ext cx="3999900" cy="2710199"/>
          </a:xfrm>
          <a:prstGeom prst="rect">
            <a:avLst/>
          </a:prstGeom>
        </p:spPr>
        <p:txBody>
          <a:bodyPr anchorCtr="0" anchor="t" bIns="91425" lIns="91425" rIns="91425" tIns="91425"/>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29" name="Shape 29"/>
          <p:cNvSpPr txBox="1"/>
          <p:nvPr>
            <p:ph idx="2" type="body"/>
          </p:nvPr>
        </p:nvSpPr>
        <p:spPr>
          <a:xfrm>
            <a:off x="4694250" y="1919075"/>
            <a:ext cx="3999900" cy="2710199"/>
          </a:xfrm>
          <a:prstGeom prst="rect">
            <a:avLst/>
          </a:prstGeom>
        </p:spPr>
        <p:txBody>
          <a:bodyPr anchorCtr="0" anchor="t" bIns="91425" lIns="91425" rIns="91425" tIns="91425"/>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30" name="Shape 30"/>
          <p:cNvSpPr txBox="1"/>
          <p:nvPr>
            <p:ph idx="12" type="sldNum"/>
          </p:nvPr>
        </p:nvSpPr>
        <p:spPr>
          <a:xfrm>
            <a:off x="8523541" y="4695623"/>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31" name="Shape 31"/>
        <p:cNvGrpSpPr/>
        <p:nvPr/>
      </p:nvGrpSpPr>
      <p:grpSpPr>
        <a:xfrm>
          <a:off x="0" y="0"/>
          <a:ext cx="0" cy="0"/>
          <a:chOff x="0" y="0"/>
          <a:chExt cx="0" cy="0"/>
        </a:xfrm>
      </p:grpSpPr>
      <p:sp>
        <p:nvSpPr>
          <p:cNvPr id="32" name="Shape 32"/>
          <p:cNvSpPr/>
          <p:nvPr/>
        </p:nvSpPr>
        <p:spPr>
          <a:xfrm flipH="1" rot="10800000">
            <a:off x="0" y="656400"/>
            <a:ext cx="9144000" cy="4487100"/>
          </a:xfrm>
          <a:prstGeom prst="rect">
            <a:avLst/>
          </a:prstGeom>
          <a:solidFill>
            <a:schemeClr val="accent4"/>
          </a:solidFill>
          <a:ln>
            <a:noFill/>
          </a:ln>
        </p:spPr>
        <p:txBody>
          <a:bodyPr anchorCtr="0" anchor="ctr" bIns="91425" lIns="91425" rIns="91425" tIns="91425">
            <a:noAutofit/>
          </a:bodyPr>
          <a:lstStyle/>
          <a:p>
            <a:pPr lvl="0">
              <a:spcBef>
                <a:spcPts val="0"/>
              </a:spcBef>
              <a:buNone/>
            </a:pPr>
            <a:r>
              <a:t/>
            </a:r>
            <a:endParaRPr/>
          </a:p>
        </p:txBody>
      </p:sp>
      <p:sp>
        <p:nvSpPr>
          <p:cNvPr id="33" name="Shape 33"/>
          <p:cNvSpPr/>
          <p:nvPr/>
        </p:nvSpPr>
        <p:spPr>
          <a:xfrm>
            <a:off x="0" y="656350"/>
            <a:ext cx="91440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anchorCtr="0" anchor="ctr" bIns="91425" lIns="91425" rIns="91425" tIns="91425">
            <a:noAutofit/>
          </a:bodyPr>
          <a:lstStyle/>
          <a:p>
            <a:pPr lvl="0">
              <a:spcBef>
                <a:spcPts val="0"/>
              </a:spcBef>
              <a:buNone/>
            </a:pPr>
            <a:r>
              <a:t/>
            </a:r>
            <a:endParaRPr/>
          </a:p>
        </p:txBody>
      </p:sp>
      <p:sp>
        <p:nvSpPr>
          <p:cNvPr id="34" name="Shape 34"/>
          <p:cNvSpPr txBox="1"/>
          <p:nvPr>
            <p:ph type="title"/>
          </p:nvPr>
        </p:nvSpPr>
        <p:spPr>
          <a:xfrm>
            <a:off x="98250" y="16350"/>
            <a:ext cx="8826600" cy="602700"/>
          </a:xfrm>
          <a:prstGeom prst="rect">
            <a:avLst/>
          </a:prstGeom>
        </p:spPr>
        <p:txBody>
          <a:bodyPr anchorCtr="0" anchor="ctr" bIns="91425" lIns="91425" rIns="91425" tIns="91425"/>
          <a:lstStyle>
            <a:lvl1pPr lvl="0">
              <a:spcBef>
                <a:spcPts val="0"/>
              </a:spcBef>
              <a:buSzPct val="100000"/>
              <a:defRPr sz="1800"/>
            </a:lvl1pPr>
            <a:lvl2pPr lvl="1">
              <a:spcBef>
                <a:spcPts val="0"/>
              </a:spcBef>
              <a:buSzPct val="100000"/>
              <a:defRPr sz="1800"/>
            </a:lvl2pPr>
            <a:lvl3pPr lvl="2">
              <a:spcBef>
                <a:spcPts val="0"/>
              </a:spcBef>
              <a:buSzPct val="100000"/>
              <a:defRPr sz="1800"/>
            </a:lvl3pPr>
            <a:lvl4pPr lvl="3">
              <a:spcBef>
                <a:spcPts val="0"/>
              </a:spcBef>
              <a:buSzPct val="100000"/>
              <a:defRPr sz="1800"/>
            </a:lvl4pPr>
            <a:lvl5pPr lvl="4">
              <a:spcBef>
                <a:spcPts val="0"/>
              </a:spcBef>
              <a:buSzPct val="100000"/>
              <a:defRPr sz="1800"/>
            </a:lvl5pPr>
            <a:lvl6pPr lvl="5">
              <a:spcBef>
                <a:spcPts val="0"/>
              </a:spcBef>
              <a:buSzPct val="100000"/>
              <a:defRPr sz="1800"/>
            </a:lvl6pPr>
            <a:lvl7pPr lvl="6">
              <a:spcBef>
                <a:spcPts val="0"/>
              </a:spcBef>
              <a:buSzPct val="100000"/>
              <a:defRPr sz="1800"/>
            </a:lvl7pPr>
            <a:lvl8pPr lvl="7">
              <a:spcBef>
                <a:spcPts val="0"/>
              </a:spcBef>
              <a:buSzPct val="100000"/>
              <a:defRPr sz="1800"/>
            </a:lvl8pPr>
            <a:lvl9pPr lvl="8">
              <a:spcBef>
                <a:spcPts val="0"/>
              </a:spcBef>
              <a:buSzPct val="100000"/>
              <a:defRPr sz="1800"/>
            </a:lvl9pPr>
          </a:lstStyle>
          <a:p/>
        </p:txBody>
      </p:sp>
      <p:sp>
        <p:nvSpPr>
          <p:cNvPr id="35" name="Shape 35"/>
          <p:cNvSpPr txBox="1"/>
          <p:nvPr>
            <p:ph idx="12" type="sldNum"/>
          </p:nvPr>
        </p:nvSpPr>
        <p:spPr>
          <a:xfrm>
            <a:off x="8523541" y="4695623"/>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One column text">
    <p:spTree>
      <p:nvGrpSpPr>
        <p:cNvPr id="36" name="Shape 36"/>
        <p:cNvGrpSpPr/>
        <p:nvPr/>
      </p:nvGrpSpPr>
      <p:grpSpPr>
        <a:xfrm>
          <a:off x="0" y="0"/>
          <a:ext cx="0" cy="0"/>
          <a:chOff x="0" y="0"/>
          <a:chExt cx="0" cy="0"/>
        </a:xfrm>
      </p:grpSpPr>
      <p:sp>
        <p:nvSpPr>
          <p:cNvPr id="37" name="Shape 37"/>
          <p:cNvSpPr txBox="1"/>
          <p:nvPr/>
        </p:nvSpPr>
        <p:spPr>
          <a:xfrm flipH="1" rot="10800000">
            <a:off x="3276600" y="25"/>
            <a:ext cx="5867400" cy="5143500"/>
          </a:xfrm>
          <a:prstGeom prst="rect">
            <a:avLst/>
          </a:prstGeom>
          <a:solidFill>
            <a:schemeClr val="accent4"/>
          </a:solidFill>
          <a:ln>
            <a:noFill/>
          </a:ln>
        </p:spPr>
        <p:txBody>
          <a:bodyPr anchorCtr="0" anchor="ctr" bIns="91425" lIns="91425" rIns="91425" tIns="91425">
            <a:noAutofit/>
          </a:bodyPr>
          <a:lstStyle/>
          <a:p>
            <a:pPr lvl="0">
              <a:spcBef>
                <a:spcPts val="0"/>
              </a:spcBef>
              <a:buNone/>
            </a:pPr>
            <a:r>
              <a:t/>
            </a:r>
            <a:endParaRPr/>
          </a:p>
        </p:txBody>
      </p:sp>
      <p:sp>
        <p:nvSpPr>
          <p:cNvPr id="38" name="Shape 38"/>
          <p:cNvSpPr/>
          <p:nvPr/>
        </p:nvSpPr>
        <p:spPr>
          <a:xfrm rot="-5400000">
            <a:off x="759150" y="2517450"/>
            <a:ext cx="51435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anchorCtr="0" anchor="ctr" bIns="91425" lIns="91425" rIns="91425" tIns="91425">
            <a:noAutofit/>
          </a:bodyPr>
          <a:lstStyle/>
          <a:p>
            <a:pPr lvl="0">
              <a:spcBef>
                <a:spcPts val="0"/>
              </a:spcBef>
              <a:buNone/>
            </a:pPr>
            <a:r>
              <a:t/>
            </a:r>
            <a:endParaRPr/>
          </a:p>
        </p:txBody>
      </p:sp>
      <p:sp>
        <p:nvSpPr>
          <p:cNvPr id="39" name="Shape 39"/>
          <p:cNvSpPr txBox="1"/>
          <p:nvPr>
            <p:ph type="title"/>
          </p:nvPr>
        </p:nvSpPr>
        <p:spPr>
          <a:xfrm>
            <a:off x="226077" y="357800"/>
            <a:ext cx="2808000" cy="953400"/>
          </a:xfrm>
          <a:prstGeom prst="rect">
            <a:avLst/>
          </a:prstGeom>
        </p:spPr>
        <p:txBody>
          <a:bodyPr anchorCtr="0" anchor="b" bIns="91425" lIns="91425" rIns="91425" tIns="91425"/>
          <a:lstStyle>
            <a:lvl1pPr lvl="0">
              <a:spcBef>
                <a:spcPts val="0"/>
              </a:spcBef>
              <a:buSzPct val="100000"/>
              <a:defRPr sz="2400"/>
            </a:lvl1pPr>
            <a:lvl2pPr lvl="1">
              <a:spcBef>
                <a:spcPts val="0"/>
              </a:spcBef>
              <a:buSzPct val="100000"/>
              <a:defRPr sz="2400"/>
            </a:lvl2pPr>
            <a:lvl3pPr lvl="2">
              <a:spcBef>
                <a:spcPts val="0"/>
              </a:spcBef>
              <a:buSzPct val="100000"/>
              <a:defRPr sz="2400"/>
            </a:lvl3pPr>
            <a:lvl4pPr lvl="3">
              <a:spcBef>
                <a:spcPts val="0"/>
              </a:spcBef>
              <a:buSzPct val="100000"/>
              <a:defRPr sz="2400"/>
            </a:lvl4pPr>
            <a:lvl5pPr lvl="4">
              <a:spcBef>
                <a:spcPts val="0"/>
              </a:spcBef>
              <a:buSzPct val="100000"/>
              <a:defRPr sz="2400"/>
            </a:lvl5pPr>
            <a:lvl6pPr lvl="5">
              <a:spcBef>
                <a:spcPts val="0"/>
              </a:spcBef>
              <a:buSzPct val="100000"/>
              <a:defRPr sz="2400"/>
            </a:lvl6pPr>
            <a:lvl7pPr lvl="6">
              <a:spcBef>
                <a:spcPts val="0"/>
              </a:spcBef>
              <a:buSzPct val="100000"/>
              <a:defRPr sz="2400"/>
            </a:lvl7pPr>
            <a:lvl8pPr lvl="7">
              <a:spcBef>
                <a:spcPts val="0"/>
              </a:spcBef>
              <a:buSzPct val="100000"/>
              <a:defRPr sz="2400"/>
            </a:lvl8pPr>
            <a:lvl9pPr lvl="8">
              <a:spcBef>
                <a:spcPts val="0"/>
              </a:spcBef>
              <a:buSzPct val="100000"/>
              <a:defRPr sz="2400"/>
            </a:lvl9pPr>
          </a:lstStyle>
          <a:p/>
        </p:txBody>
      </p:sp>
      <p:sp>
        <p:nvSpPr>
          <p:cNvPr id="40" name="Shape 40"/>
          <p:cNvSpPr txBox="1"/>
          <p:nvPr>
            <p:ph idx="1" type="body"/>
          </p:nvPr>
        </p:nvSpPr>
        <p:spPr>
          <a:xfrm>
            <a:off x="226075" y="1465800"/>
            <a:ext cx="2808000" cy="3163500"/>
          </a:xfrm>
          <a:prstGeom prst="rect">
            <a:avLst/>
          </a:prstGeom>
        </p:spPr>
        <p:txBody>
          <a:bodyPr anchorCtr="0" anchor="t" bIns="91425" lIns="91425" rIns="91425" tIns="91425"/>
          <a:lstStyle>
            <a:lvl1pPr lvl="0">
              <a:spcBef>
                <a:spcPts val="0"/>
              </a:spcBef>
              <a:buClr>
                <a:schemeClr val="lt1"/>
              </a:buClr>
              <a:buSzPct val="100000"/>
              <a:defRPr sz="1200">
                <a:solidFill>
                  <a:schemeClr val="lt1"/>
                </a:solidFill>
              </a:defRPr>
            </a:lvl1pPr>
            <a:lvl2pPr lvl="1">
              <a:spcBef>
                <a:spcPts val="0"/>
              </a:spcBef>
              <a:buClr>
                <a:schemeClr val="lt1"/>
              </a:buClr>
              <a:buSzPct val="100000"/>
              <a:defRPr sz="1200">
                <a:solidFill>
                  <a:schemeClr val="lt1"/>
                </a:solidFill>
              </a:defRPr>
            </a:lvl2pPr>
            <a:lvl3pPr lvl="2">
              <a:spcBef>
                <a:spcPts val="0"/>
              </a:spcBef>
              <a:buClr>
                <a:schemeClr val="lt1"/>
              </a:buClr>
              <a:buSzPct val="100000"/>
              <a:defRPr sz="1200">
                <a:solidFill>
                  <a:schemeClr val="lt1"/>
                </a:solidFill>
              </a:defRPr>
            </a:lvl3pPr>
            <a:lvl4pPr lvl="3">
              <a:spcBef>
                <a:spcPts val="0"/>
              </a:spcBef>
              <a:buClr>
                <a:schemeClr val="lt1"/>
              </a:buClr>
              <a:buSzPct val="100000"/>
              <a:defRPr sz="1200">
                <a:solidFill>
                  <a:schemeClr val="lt1"/>
                </a:solidFill>
              </a:defRPr>
            </a:lvl4pPr>
            <a:lvl5pPr lvl="4">
              <a:spcBef>
                <a:spcPts val="0"/>
              </a:spcBef>
              <a:buClr>
                <a:schemeClr val="lt1"/>
              </a:buClr>
              <a:buSzPct val="100000"/>
              <a:defRPr sz="1200">
                <a:solidFill>
                  <a:schemeClr val="lt1"/>
                </a:solidFill>
              </a:defRPr>
            </a:lvl5pPr>
            <a:lvl6pPr lvl="5">
              <a:spcBef>
                <a:spcPts val="0"/>
              </a:spcBef>
              <a:buClr>
                <a:schemeClr val="lt1"/>
              </a:buClr>
              <a:buSzPct val="100000"/>
              <a:defRPr sz="1200">
                <a:solidFill>
                  <a:schemeClr val="lt1"/>
                </a:solidFill>
              </a:defRPr>
            </a:lvl6pPr>
            <a:lvl7pPr lvl="6">
              <a:spcBef>
                <a:spcPts val="0"/>
              </a:spcBef>
              <a:buClr>
                <a:schemeClr val="lt1"/>
              </a:buClr>
              <a:buSzPct val="100000"/>
              <a:defRPr sz="1200">
                <a:solidFill>
                  <a:schemeClr val="lt1"/>
                </a:solidFill>
              </a:defRPr>
            </a:lvl7pPr>
            <a:lvl8pPr lvl="7">
              <a:spcBef>
                <a:spcPts val="0"/>
              </a:spcBef>
              <a:buClr>
                <a:schemeClr val="lt1"/>
              </a:buClr>
              <a:buSzPct val="100000"/>
              <a:defRPr sz="1200">
                <a:solidFill>
                  <a:schemeClr val="lt1"/>
                </a:solidFill>
              </a:defRPr>
            </a:lvl8pPr>
            <a:lvl9pPr lvl="8">
              <a:spcBef>
                <a:spcPts val="0"/>
              </a:spcBef>
              <a:buClr>
                <a:schemeClr val="lt1"/>
              </a:buClr>
              <a:buSzPct val="100000"/>
              <a:defRPr sz="1200">
                <a:solidFill>
                  <a:schemeClr val="lt1"/>
                </a:solidFill>
              </a:defRPr>
            </a:lvl9pPr>
          </a:lstStyle>
          <a:p/>
        </p:txBody>
      </p:sp>
      <p:sp>
        <p:nvSpPr>
          <p:cNvPr id="41" name="Shape 41"/>
          <p:cNvSpPr txBox="1"/>
          <p:nvPr>
            <p:ph idx="12" type="sldNum"/>
          </p:nvPr>
        </p:nvSpPr>
        <p:spPr>
          <a:xfrm>
            <a:off x="8523541" y="4695623"/>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Main point">
    <p:spTree>
      <p:nvGrpSpPr>
        <p:cNvPr id="42" name="Shape 42"/>
        <p:cNvGrpSpPr/>
        <p:nvPr/>
      </p:nvGrpSpPr>
      <p:grpSpPr>
        <a:xfrm>
          <a:off x="0" y="0"/>
          <a:ext cx="0" cy="0"/>
          <a:chOff x="0" y="0"/>
          <a:chExt cx="0" cy="0"/>
        </a:xfrm>
      </p:grpSpPr>
      <p:sp>
        <p:nvSpPr>
          <p:cNvPr id="43" name="Shape 43"/>
          <p:cNvSpPr txBox="1"/>
          <p:nvPr>
            <p:ph type="title"/>
          </p:nvPr>
        </p:nvSpPr>
        <p:spPr>
          <a:xfrm>
            <a:off x="490250" y="488250"/>
            <a:ext cx="6227100" cy="4090800"/>
          </a:xfrm>
          <a:prstGeom prst="rect">
            <a:avLst/>
          </a:prstGeom>
        </p:spPr>
        <p:txBody>
          <a:bodyPr anchorCtr="0" anchor="ctr" bIns="91425" lIns="91425" rIns="91425" tIns="91425"/>
          <a:lstStyle>
            <a:lvl1pPr lvl="0">
              <a:spcBef>
                <a:spcPts val="0"/>
              </a:spcBef>
              <a:buSzPct val="100000"/>
              <a:defRPr sz="6000"/>
            </a:lvl1pPr>
            <a:lvl2pPr lvl="1">
              <a:spcBef>
                <a:spcPts val="0"/>
              </a:spcBef>
              <a:buSzPct val="100000"/>
              <a:defRPr sz="6000"/>
            </a:lvl2pPr>
            <a:lvl3pPr lvl="2">
              <a:spcBef>
                <a:spcPts val="0"/>
              </a:spcBef>
              <a:buSzPct val="100000"/>
              <a:defRPr sz="6000"/>
            </a:lvl3pPr>
            <a:lvl4pPr lvl="3">
              <a:spcBef>
                <a:spcPts val="0"/>
              </a:spcBef>
              <a:buSzPct val="100000"/>
              <a:defRPr sz="6000"/>
            </a:lvl4pPr>
            <a:lvl5pPr lvl="4">
              <a:spcBef>
                <a:spcPts val="0"/>
              </a:spcBef>
              <a:buSzPct val="100000"/>
              <a:defRPr sz="6000"/>
            </a:lvl5pPr>
            <a:lvl6pPr lvl="5">
              <a:spcBef>
                <a:spcPts val="0"/>
              </a:spcBef>
              <a:buSzPct val="100000"/>
              <a:defRPr sz="6000"/>
            </a:lvl6pPr>
            <a:lvl7pPr lvl="6">
              <a:spcBef>
                <a:spcPts val="0"/>
              </a:spcBef>
              <a:buSzPct val="100000"/>
              <a:defRPr sz="6000"/>
            </a:lvl7pPr>
            <a:lvl8pPr lvl="7">
              <a:spcBef>
                <a:spcPts val="0"/>
              </a:spcBef>
              <a:buSzPct val="100000"/>
              <a:defRPr sz="6000"/>
            </a:lvl8pPr>
            <a:lvl9pPr lvl="8">
              <a:spcBef>
                <a:spcPts val="0"/>
              </a:spcBef>
              <a:buSzPct val="100000"/>
              <a:defRPr sz="6000"/>
            </a:lvl9pPr>
          </a:lstStyle>
          <a:p/>
        </p:txBody>
      </p:sp>
      <p:sp>
        <p:nvSpPr>
          <p:cNvPr id="44" name="Shape 44"/>
          <p:cNvSpPr txBox="1"/>
          <p:nvPr>
            <p:ph idx="12" type="sldNum"/>
          </p:nvPr>
        </p:nvSpPr>
        <p:spPr>
          <a:xfrm>
            <a:off x="8523541" y="4695623"/>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solidFill>
                  <a:schemeClr val="lt1"/>
                </a:solidFill>
              </a:rPr>
              <a:t>‹#›</a:t>
            </a:fl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Section title and description">
    <p:spTree>
      <p:nvGrpSpPr>
        <p:cNvPr id="45" name="Shape 45"/>
        <p:cNvGrpSpPr/>
        <p:nvPr/>
      </p:nvGrpSpPr>
      <p:grpSpPr>
        <a:xfrm>
          <a:off x="0" y="0"/>
          <a:ext cx="0" cy="0"/>
          <a:chOff x="0" y="0"/>
          <a:chExt cx="0" cy="0"/>
        </a:xfrm>
      </p:grpSpPr>
      <p:sp>
        <p:nvSpPr>
          <p:cNvPr id="46" name="Shape 46"/>
          <p:cNvSpPr/>
          <p:nvPr/>
        </p:nvSpPr>
        <p:spPr>
          <a:xfrm flipH="1">
            <a:off x="0" y="0"/>
            <a:ext cx="4572000" cy="5143500"/>
          </a:xfrm>
          <a:prstGeom prst="rect">
            <a:avLst/>
          </a:prstGeom>
          <a:solidFill>
            <a:schemeClr val="accent4"/>
          </a:solidFill>
          <a:ln>
            <a:noFill/>
          </a:ln>
        </p:spPr>
        <p:txBody>
          <a:bodyPr anchorCtr="0" anchor="ctr" bIns="91425" lIns="91425" rIns="91425" tIns="91425">
            <a:noAutofit/>
          </a:bodyPr>
          <a:lstStyle/>
          <a:p>
            <a:pPr lvl="0">
              <a:spcBef>
                <a:spcPts val="0"/>
              </a:spcBef>
              <a:buNone/>
            </a:pPr>
            <a:r>
              <a:t/>
            </a:r>
            <a:endParaRPr/>
          </a:p>
        </p:txBody>
      </p:sp>
      <p:sp>
        <p:nvSpPr>
          <p:cNvPr id="47" name="Shape 47"/>
          <p:cNvSpPr/>
          <p:nvPr/>
        </p:nvSpPr>
        <p:spPr>
          <a:xfrm rot="5400000">
            <a:off x="1946425" y="2517750"/>
            <a:ext cx="51429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anchorCtr="0" anchor="ctr" bIns="91425" lIns="91425" rIns="91425" tIns="91425">
            <a:noAutofit/>
          </a:bodyPr>
          <a:lstStyle/>
          <a:p>
            <a:pPr lvl="0">
              <a:spcBef>
                <a:spcPts val="0"/>
              </a:spcBef>
              <a:buNone/>
            </a:pPr>
            <a:r>
              <a:t/>
            </a:r>
            <a:endParaRPr/>
          </a:p>
        </p:txBody>
      </p:sp>
      <p:sp>
        <p:nvSpPr>
          <p:cNvPr id="48" name="Shape 48"/>
          <p:cNvSpPr txBox="1"/>
          <p:nvPr>
            <p:ph type="title"/>
          </p:nvPr>
        </p:nvSpPr>
        <p:spPr>
          <a:xfrm>
            <a:off x="265500" y="1233175"/>
            <a:ext cx="4045200" cy="1482300"/>
          </a:xfrm>
          <a:prstGeom prst="rect">
            <a:avLst/>
          </a:prstGeom>
        </p:spPr>
        <p:txBody>
          <a:bodyPr anchorCtr="0" anchor="b" bIns="91425" lIns="91425" rIns="91425" tIns="91425"/>
          <a:lstStyle>
            <a:lvl1pPr lvl="0" algn="ctr">
              <a:spcBef>
                <a:spcPts val="0"/>
              </a:spcBef>
              <a:buClr>
                <a:schemeClr val="dk2"/>
              </a:buClr>
              <a:buSzPct val="100000"/>
              <a:defRPr sz="4200">
                <a:solidFill>
                  <a:schemeClr val="dk2"/>
                </a:solidFill>
              </a:defRPr>
            </a:lvl1pPr>
            <a:lvl2pPr lvl="1" algn="ctr">
              <a:spcBef>
                <a:spcPts val="0"/>
              </a:spcBef>
              <a:buClr>
                <a:schemeClr val="dk2"/>
              </a:buClr>
              <a:buSzPct val="100000"/>
              <a:defRPr sz="4200">
                <a:solidFill>
                  <a:schemeClr val="dk2"/>
                </a:solidFill>
              </a:defRPr>
            </a:lvl2pPr>
            <a:lvl3pPr lvl="2" algn="ctr">
              <a:spcBef>
                <a:spcPts val="0"/>
              </a:spcBef>
              <a:buClr>
                <a:schemeClr val="dk2"/>
              </a:buClr>
              <a:buSzPct val="100000"/>
              <a:defRPr sz="4200">
                <a:solidFill>
                  <a:schemeClr val="dk2"/>
                </a:solidFill>
              </a:defRPr>
            </a:lvl3pPr>
            <a:lvl4pPr lvl="3" algn="ctr">
              <a:spcBef>
                <a:spcPts val="0"/>
              </a:spcBef>
              <a:buClr>
                <a:schemeClr val="dk2"/>
              </a:buClr>
              <a:buSzPct val="100000"/>
              <a:defRPr sz="4200">
                <a:solidFill>
                  <a:schemeClr val="dk2"/>
                </a:solidFill>
              </a:defRPr>
            </a:lvl4pPr>
            <a:lvl5pPr lvl="4" algn="ctr">
              <a:spcBef>
                <a:spcPts val="0"/>
              </a:spcBef>
              <a:buClr>
                <a:schemeClr val="dk2"/>
              </a:buClr>
              <a:buSzPct val="100000"/>
              <a:defRPr sz="4200">
                <a:solidFill>
                  <a:schemeClr val="dk2"/>
                </a:solidFill>
              </a:defRPr>
            </a:lvl5pPr>
            <a:lvl6pPr lvl="5" algn="ctr">
              <a:spcBef>
                <a:spcPts val="0"/>
              </a:spcBef>
              <a:buClr>
                <a:schemeClr val="dk2"/>
              </a:buClr>
              <a:buSzPct val="100000"/>
              <a:defRPr sz="4200">
                <a:solidFill>
                  <a:schemeClr val="dk2"/>
                </a:solidFill>
              </a:defRPr>
            </a:lvl6pPr>
            <a:lvl7pPr lvl="6" algn="ctr">
              <a:spcBef>
                <a:spcPts val="0"/>
              </a:spcBef>
              <a:buClr>
                <a:schemeClr val="dk2"/>
              </a:buClr>
              <a:buSzPct val="100000"/>
              <a:defRPr sz="4200">
                <a:solidFill>
                  <a:schemeClr val="dk2"/>
                </a:solidFill>
              </a:defRPr>
            </a:lvl7pPr>
            <a:lvl8pPr lvl="7" algn="ctr">
              <a:spcBef>
                <a:spcPts val="0"/>
              </a:spcBef>
              <a:buClr>
                <a:schemeClr val="dk2"/>
              </a:buClr>
              <a:buSzPct val="100000"/>
              <a:defRPr sz="4200">
                <a:solidFill>
                  <a:schemeClr val="dk2"/>
                </a:solidFill>
              </a:defRPr>
            </a:lvl8pPr>
            <a:lvl9pPr lvl="8" algn="ctr">
              <a:spcBef>
                <a:spcPts val="0"/>
              </a:spcBef>
              <a:buClr>
                <a:schemeClr val="dk2"/>
              </a:buClr>
              <a:buSzPct val="100000"/>
              <a:defRPr sz="4200">
                <a:solidFill>
                  <a:schemeClr val="dk2"/>
                </a:solidFill>
              </a:defRPr>
            </a:lvl9pPr>
          </a:lstStyle>
          <a:p/>
        </p:txBody>
      </p:sp>
      <p:sp>
        <p:nvSpPr>
          <p:cNvPr id="49" name="Shape 49"/>
          <p:cNvSpPr txBox="1"/>
          <p:nvPr>
            <p:ph idx="1" type="subTitle"/>
          </p:nvPr>
        </p:nvSpPr>
        <p:spPr>
          <a:xfrm>
            <a:off x="265500" y="2779466"/>
            <a:ext cx="4045200" cy="1235099"/>
          </a:xfrm>
          <a:prstGeom prst="rect">
            <a:avLst/>
          </a:prstGeom>
        </p:spPr>
        <p:txBody>
          <a:bodyPr anchorCtr="0" anchor="t" bIns="91425" lIns="91425" rIns="91425" tIns="91425"/>
          <a:lstStyle>
            <a:lvl1pPr lvl="0" algn="ctr">
              <a:lnSpc>
                <a:spcPct val="100000"/>
              </a:lnSpc>
              <a:spcBef>
                <a:spcPts val="0"/>
              </a:spcBef>
              <a:spcAft>
                <a:spcPts val="0"/>
              </a:spcAft>
              <a:buSzPct val="100000"/>
              <a:buNone/>
              <a:defRPr sz="2100"/>
            </a:lvl1pPr>
            <a:lvl2pPr lvl="1" algn="ctr">
              <a:lnSpc>
                <a:spcPct val="100000"/>
              </a:lnSpc>
              <a:spcBef>
                <a:spcPts val="0"/>
              </a:spcBef>
              <a:spcAft>
                <a:spcPts val="0"/>
              </a:spcAft>
              <a:buSzPct val="100000"/>
              <a:buNone/>
              <a:defRPr sz="2100"/>
            </a:lvl2pPr>
            <a:lvl3pPr lvl="2" algn="ctr">
              <a:lnSpc>
                <a:spcPct val="100000"/>
              </a:lnSpc>
              <a:spcBef>
                <a:spcPts val="0"/>
              </a:spcBef>
              <a:spcAft>
                <a:spcPts val="0"/>
              </a:spcAft>
              <a:buSzPct val="100000"/>
              <a:buNone/>
              <a:defRPr sz="2100"/>
            </a:lvl3pPr>
            <a:lvl4pPr lvl="3" algn="ctr">
              <a:lnSpc>
                <a:spcPct val="100000"/>
              </a:lnSpc>
              <a:spcBef>
                <a:spcPts val="0"/>
              </a:spcBef>
              <a:spcAft>
                <a:spcPts val="0"/>
              </a:spcAft>
              <a:buSzPct val="100000"/>
              <a:buNone/>
              <a:defRPr sz="2100"/>
            </a:lvl4pPr>
            <a:lvl5pPr lvl="4" algn="ctr">
              <a:lnSpc>
                <a:spcPct val="100000"/>
              </a:lnSpc>
              <a:spcBef>
                <a:spcPts val="0"/>
              </a:spcBef>
              <a:spcAft>
                <a:spcPts val="0"/>
              </a:spcAft>
              <a:buSzPct val="100000"/>
              <a:buNone/>
              <a:defRPr sz="2100"/>
            </a:lvl5pPr>
            <a:lvl6pPr lvl="5" algn="ctr">
              <a:lnSpc>
                <a:spcPct val="100000"/>
              </a:lnSpc>
              <a:spcBef>
                <a:spcPts val="0"/>
              </a:spcBef>
              <a:spcAft>
                <a:spcPts val="0"/>
              </a:spcAft>
              <a:buSzPct val="100000"/>
              <a:buNone/>
              <a:defRPr sz="2100"/>
            </a:lvl6pPr>
            <a:lvl7pPr lvl="6" algn="ctr">
              <a:lnSpc>
                <a:spcPct val="100000"/>
              </a:lnSpc>
              <a:spcBef>
                <a:spcPts val="0"/>
              </a:spcBef>
              <a:spcAft>
                <a:spcPts val="0"/>
              </a:spcAft>
              <a:buSzPct val="100000"/>
              <a:buNone/>
              <a:defRPr sz="2100"/>
            </a:lvl7pPr>
            <a:lvl8pPr lvl="7" algn="ctr">
              <a:lnSpc>
                <a:spcPct val="100000"/>
              </a:lnSpc>
              <a:spcBef>
                <a:spcPts val="0"/>
              </a:spcBef>
              <a:spcAft>
                <a:spcPts val="0"/>
              </a:spcAft>
              <a:buSzPct val="100000"/>
              <a:buNone/>
              <a:defRPr sz="2100"/>
            </a:lvl8pPr>
            <a:lvl9pPr lvl="8" algn="ctr">
              <a:lnSpc>
                <a:spcPct val="100000"/>
              </a:lnSpc>
              <a:spcBef>
                <a:spcPts val="0"/>
              </a:spcBef>
              <a:spcAft>
                <a:spcPts val="0"/>
              </a:spcAft>
              <a:buSzPct val="100000"/>
              <a:buNone/>
              <a:defRPr sz="2100"/>
            </a:lvl9pPr>
          </a:lstStyle>
          <a:p/>
        </p:txBody>
      </p:sp>
      <p:sp>
        <p:nvSpPr>
          <p:cNvPr id="50" name="Shape 50"/>
          <p:cNvSpPr txBox="1"/>
          <p:nvPr>
            <p:ph idx="2" type="body"/>
          </p:nvPr>
        </p:nvSpPr>
        <p:spPr>
          <a:xfrm>
            <a:off x="4939500" y="724200"/>
            <a:ext cx="3837000" cy="3695100"/>
          </a:xfrm>
          <a:prstGeom prst="rect">
            <a:avLst/>
          </a:prstGeom>
        </p:spPr>
        <p:txBody>
          <a:bodyPr anchorCtr="0" anchor="ctr" bIns="91425" lIns="91425" rIns="91425" tIns="91425"/>
          <a:lstStyle>
            <a:lvl1pPr lvl="0">
              <a:spcBef>
                <a:spcPts val="0"/>
              </a:spcBef>
              <a:buClr>
                <a:schemeClr val="lt1"/>
              </a:buClr>
              <a:defRPr>
                <a:solidFill>
                  <a:schemeClr val="lt1"/>
                </a:solidFill>
              </a:defRPr>
            </a:lvl1pPr>
            <a:lvl2pPr lvl="1">
              <a:spcBef>
                <a:spcPts val="0"/>
              </a:spcBef>
              <a:buClr>
                <a:schemeClr val="lt1"/>
              </a:buClr>
              <a:defRPr>
                <a:solidFill>
                  <a:schemeClr val="lt1"/>
                </a:solidFill>
              </a:defRPr>
            </a:lvl2pPr>
            <a:lvl3pPr lvl="2">
              <a:spcBef>
                <a:spcPts val="0"/>
              </a:spcBef>
              <a:buClr>
                <a:schemeClr val="lt1"/>
              </a:buClr>
              <a:defRPr>
                <a:solidFill>
                  <a:schemeClr val="lt1"/>
                </a:solidFill>
              </a:defRPr>
            </a:lvl3pPr>
            <a:lvl4pPr lvl="3">
              <a:spcBef>
                <a:spcPts val="0"/>
              </a:spcBef>
              <a:buClr>
                <a:schemeClr val="lt1"/>
              </a:buClr>
              <a:defRPr>
                <a:solidFill>
                  <a:schemeClr val="lt1"/>
                </a:solidFill>
              </a:defRPr>
            </a:lvl4pPr>
            <a:lvl5pPr lvl="4">
              <a:spcBef>
                <a:spcPts val="0"/>
              </a:spcBef>
              <a:buClr>
                <a:schemeClr val="lt1"/>
              </a:buClr>
              <a:defRPr>
                <a:solidFill>
                  <a:schemeClr val="lt1"/>
                </a:solidFill>
              </a:defRPr>
            </a:lvl5pPr>
            <a:lvl6pPr lvl="5">
              <a:spcBef>
                <a:spcPts val="0"/>
              </a:spcBef>
              <a:buClr>
                <a:schemeClr val="lt1"/>
              </a:buClr>
              <a:defRPr>
                <a:solidFill>
                  <a:schemeClr val="lt1"/>
                </a:solidFill>
              </a:defRPr>
            </a:lvl6pPr>
            <a:lvl7pPr lvl="6">
              <a:spcBef>
                <a:spcPts val="0"/>
              </a:spcBef>
              <a:buClr>
                <a:schemeClr val="lt1"/>
              </a:buClr>
              <a:defRPr>
                <a:solidFill>
                  <a:schemeClr val="lt1"/>
                </a:solidFill>
              </a:defRPr>
            </a:lvl7pPr>
            <a:lvl8pPr lvl="7">
              <a:spcBef>
                <a:spcPts val="0"/>
              </a:spcBef>
              <a:buClr>
                <a:schemeClr val="lt1"/>
              </a:buClr>
              <a:defRPr>
                <a:solidFill>
                  <a:schemeClr val="lt1"/>
                </a:solidFill>
              </a:defRPr>
            </a:lvl8pPr>
            <a:lvl9pPr lvl="8">
              <a:spcBef>
                <a:spcPts val="0"/>
              </a:spcBef>
              <a:buClr>
                <a:schemeClr val="lt1"/>
              </a:buClr>
              <a:defRPr>
                <a:solidFill>
                  <a:schemeClr val="lt1"/>
                </a:solidFill>
              </a:defRPr>
            </a:lvl9pPr>
          </a:lstStyle>
          <a:p/>
        </p:txBody>
      </p:sp>
      <p:sp>
        <p:nvSpPr>
          <p:cNvPr id="51" name="Shape 51"/>
          <p:cNvSpPr txBox="1"/>
          <p:nvPr>
            <p:ph idx="12" type="sldNum"/>
          </p:nvPr>
        </p:nvSpPr>
        <p:spPr>
          <a:xfrm>
            <a:off x="8523541" y="4695623"/>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solidFill>
                  <a:schemeClr val="lt1"/>
                </a:solidFill>
              </a:rPr>
              <a:t>‹#›</a:t>
            </a:fl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Caption">
    <p:spTree>
      <p:nvGrpSpPr>
        <p:cNvPr id="52" name="Shape 52"/>
        <p:cNvGrpSpPr/>
        <p:nvPr/>
      </p:nvGrpSpPr>
      <p:grpSpPr>
        <a:xfrm>
          <a:off x="0" y="0"/>
          <a:ext cx="0" cy="0"/>
          <a:chOff x="0" y="0"/>
          <a:chExt cx="0" cy="0"/>
        </a:xfrm>
      </p:grpSpPr>
      <p:sp>
        <p:nvSpPr>
          <p:cNvPr id="53" name="Shape 53"/>
          <p:cNvSpPr txBox="1"/>
          <p:nvPr/>
        </p:nvSpPr>
        <p:spPr>
          <a:xfrm flipH="1" rot="10800000">
            <a:off x="0" y="0"/>
            <a:ext cx="9144000" cy="4695900"/>
          </a:xfrm>
          <a:prstGeom prst="rect">
            <a:avLst/>
          </a:prstGeom>
          <a:solidFill>
            <a:schemeClr val="accent4"/>
          </a:solidFill>
          <a:ln>
            <a:noFill/>
          </a:ln>
        </p:spPr>
        <p:txBody>
          <a:bodyPr anchorCtr="0" anchor="ctr" bIns="91425" lIns="91425" rIns="91425" tIns="91425">
            <a:noAutofit/>
          </a:bodyPr>
          <a:lstStyle/>
          <a:p>
            <a:pPr lvl="0">
              <a:spcBef>
                <a:spcPts val="0"/>
              </a:spcBef>
              <a:buNone/>
            </a:pPr>
            <a:r>
              <a:t/>
            </a:r>
            <a:endParaRPr/>
          </a:p>
        </p:txBody>
      </p:sp>
      <p:sp>
        <p:nvSpPr>
          <p:cNvPr id="54" name="Shape 54"/>
          <p:cNvSpPr/>
          <p:nvPr/>
        </p:nvSpPr>
        <p:spPr>
          <a:xfrm flipH="1" rot="10800000">
            <a:off x="0" y="4622725"/>
            <a:ext cx="9144000" cy="741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anchorCtr="0" anchor="ctr" bIns="91425" lIns="91425" rIns="91425" tIns="91425">
            <a:noAutofit/>
          </a:bodyPr>
          <a:lstStyle/>
          <a:p>
            <a:pPr lvl="0">
              <a:spcBef>
                <a:spcPts val="0"/>
              </a:spcBef>
              <a:buNone/>
            </a:pPr>
            <a:r>
              <a:t/>
            </a:r>
            <a:endParaRPr/>
          </a:p>
        </p:txBody>
      </p:sp>
      <p:sp>
        <p:nvSpPr>
          <p:cNvPr id="55" name="Shape 55"/>
          <p:cNvSpPr txBox="1"/>
          <p:nvPr>
            <p:ph idx="1" type="body"/>
          </p:nvPr>
        </p:nvSpPr>
        <p:spPr>
          <a:xfrm>
            <a:off x="57150" y="4696825"/>
            <a:ext cx="8382000" cy="446700"/>
          </a:xfrm>
          <a:prstGeom prst="rect">
            <a:avLst/>
          </a:prstGeom>
        </p:spPr>
        <p:txBody>
          <a:bodyPr anchorCtr="0" anchor="ctr" bIns="91425" lIns="91425" rIns="91425" tIns="91425"/>
          <a:lstStyle>
            <a:lvl1pPr lvl="0">
              <a:lnSpc>
                <a:spcPct val="100000"/>
              </a:lnSpc>
              <a:spcBef>
                <a:spcPts val="0"/>
              </a:spcBef>
              <a:spcAft>
                <a:spcPts val="0"/>
              </a:spcAft>
              <a:buClr>
                <a:schemeClr val="lt1"/>
              </a:buClr>
              <a:buSzPct val="100000"/>
              <a:buNone/>
              <a:defRPr sz="1200">
                <a:solidFill>
                  <a:schemeClr val="lt1"/>
                </a:solidFill>
              </a:defRPr>
            </a:lvl1pPr>
          </a:lstStyle>
          <a:p/>
        </p:txBody>
      </p:sp>
      <p:sp>
        <p:nvSpPr>
          <p:cNvPr id="56" name="Shape 56"/>
          <p:cNvSpPr txBox="1"/>
          <p:nvPr>
            <p:ph idx="12" type="sldNum"/>
          </p:nvPr>
        </p:nvSpPr>
        <p:spPr>
          <a:xfrm>
            <a:off x="8523541" y="4695623"/>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solidFill>
                  <a:schemeClr val="lt1"/>
                </a:solidFill>
              </a:rPr>
              <a:t>‹#›</a:t>
            </a:fld>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dk1"/>
        </a:solidFill>
      </p:bgPr>
    </p:bg>
    <p:spTree>
      <p:nvGrpSpPr>
        <p:cNvPr id="5" name="Shape 5"/>
        <p:cNvGrpSpPr/>
        <p:nvPr/>
      </p:nvGrpSpPr>
      <p:grpSpPr>
        <a:xfrm>
          <a:off x="0" y="0"/>
          <a:ext cx="0" cy="0"/>
          <a:chOff x="0" y="0"/>
          <a:chExt cx="0" cy="0"/>
        </a:xfrm>
      </p:grpSpPr>
      <p:sp>
        <p:nvSpPr>
          <p:cNvPr id="6" name="Shape 6"/>
          <p:cNvSpPr txBox="1"/>
          <p:nvPr>
            <p:ph type="title"/>
          </p:nvPr>
        </p:nvSpPr>
        <p:spPr>
          <a:xfrm>
            <a:off x="471900" y="738725"/>
            <a:ext cx="8222100" cy="767700"/>
          </a:xfrm>
          <a:prstGeom prst="rect">
            <a:avLst/>
          </a:prstGeom>
          <a:noFill/>
          <a:ln>
            <a:noFill/>
          </a:ln>
        </p:spPr>
        <p:txBody>
          <a:bodyPr anchorCtr="0" anchor="b" bIns="91425" lIns="91425" rIns="91425" tIns="91425"/>
          <a:lstStyle>
            <a:lvl1pPr lvl="0">
              <a:spcBef>
                <a:spcPts val="0"/>
              </a:spcBef>
              <a:buClr>
                <a:schemeClr val="lt1"/>
              </a:buClr>
              <a:buSzPct val="100000"/>
              <a:buFont typeface="Roboto"/>
              <a:buNone/>
              <a:defRPr sz="3200">
                <a:solidFill>
                  <a:schemeClr val="lt1"/>
                </a:solidFill>
                <a:latin typeface="Roboto"/>
                <a:ea typeface="Roboto"/>
                <a:cs typeface="Roboto"/>
                <a:sym typeface="Roboto"/>
              </a:defRPr>
            </a:lvl1pPr>
            <a:lvl2pPr lvl="1">
              <a:spcBef>
                <a:spcPts val="0"/>
              </a:spcBef>
              <a:buClr>
                <a:schemeClr val="lt1"/>
              </a:buClr>
              <a:buSzPct val="100000"/>
              <a:buFont typeface="Roboto"/>
              <a:buNone/>
              <a:defRPr sz="3200">
                <a:solidFill>
                  <a:schemeClr val="lt1"/>
                </a:solidFill>
                <a:latin typeface="Roboto"/>
                <a:ea typeface="Roboto"/>
                <a:cs typeface="Roboto"/>
                <a:sym typeface="Roboto"/>
              </a:defRPr>
            </a:lvl2pPr>
            <a:lvl3pPr lvl="2">
              <a:spcBef>
                <a:spcPts val="0"/>
              </a:spcBef>
              <a:buClr>
                <a:schemeClr val="lt1"/>
              </a:buClr>
              <a:buSzPct val="100000"/>
              <a:buFont typeface="Roboto"/>
              <a:buNone/>
              <a:defRPr sz="3200">
                <a:solidFill>
                  <a:schemeClr val="lt1"/>
                </a:solidFill>
                <a:latin typeface="Roboto"/>
                <a:ea typeface="Roboto"/>
                <a:cs typeface="Roboto"/>
                <a:sym typeface="Roboto"/>
              </a:defRPr>
            </a:lvl3pPr>
            <a:lvl4pPr lvl="3">
              <a:spcBef>
                <a:spcPts val="0"/>
              </a:spcBef>
              <a:buClr>
                <a:schemeClr val="lt1"/>
              </a:buClr>
              <a:buSzPct val="100000"/>
              <a:buFont typeface="Roboto"/>
              <a:buNone/>
              <a:defRPr sz="3200">
                <a:solidFill>
                  <a:schemeClr val="lt1"/>
                </a:solidFill>
                <a:latin typeface="Roboto"/>
                <a:ea typeface="Roboto"/>
                <a:cs typeface="Roboto"/>
                <a:sym typeface="Roboto"/>
              </a:defRPr>
            </a:lvl4pPr>
            <a:lvl5pPr lvl="4">
              <a:spcBef>
                <a:spcPts val="0"/>
              </a:spcBef>
              <a:buClr>
                <a:schemeClr val="lt1"/>
              </a:buClr>
              <a:buSzPct val="100000"/>
              <a:buFont typeface="Roboto"/>
              <a:buNone/>
              <a:defRPr sz="3200">
                <a:solidFill>
                  <a:schemeClr val="lt1"/>
                </a:solidFill>
                <a:latin typeface="Roboto"/>
                <a:ea typeface="Roboto"/>
                <a:cs typeface="Roboto"/>
                <a:sym typeface="Roboto"/>
              </a:defRPr>
            </a:lvl5pPr>
            <a:lvl6pPr lvl="5">
              <a:spcBef>
                <a:spcPts val="0"/>
              </a:spcBef>
              <a:buClr>
                <a:schemeClr val="lt1"/>
              </a:buClr>
              <a:buSzPct val="100000"/>
              <a:buFont typeface="Roboto"/>
              <a:buNone/>
              <a:defRPr sz="3200">
                <a:solidFill>
                  <a:schemeClr val="lt1"/>
                </a:solidFill>
                <a:latin typeface="Roboto"/>
                <a:ea typeface="Roboto"/>
                <a:cs typeface="Roboto"/>
                <a:sym typeface="Roboto"/>
              </a:defRPr>
            </a:lvl6pPr>
            <a:lvl7pPr lvl="6">
              <a:spcBef>
                <a:spcPts val="0"/>
              </a:spcBef>
              <a:buClr>
                <a:schemeClr val="lt1"/>
              </a:buClr>
              <a:buSzPct val="100000"/>
              <a:buFont typeface="Roboto"/>
              <a:buNone/>
              <a:defRPr sz="3200">
                <a:solidFill>
                  <a:schemeClr val="lt1"/>
                </a:solidFill>
                <a:latin typeface="Roboto"/>
                <a:ea typeface="Roboto"/>
                <a:cs typeface="Roboto"/>
                <a:sym typeface="Roboto"/>
              </a:defRPr>
            </a:lvl7pPr>
            <a:lvl8pPr lvl="7">
              <a:spcBef>
                <a:spcPts val="0"/>
              </a:spcBef>
              <a:buClr>
                <a:schemeClr val="lt1"/>
              </a:buClr>
              <a:buSzPct val="100000"/>
              <a:buFont typeface="Roboto"/>
              <a:buNone/>
              <a:defRPr sz="3200">
                <a:solidFill>
                  <a:schemeClr val="lt1"/>
                </a:solidFill>
                <a:latin typeface="Roboto"/>
                <a:ea typeface="Roboto"/>
                <a:cs typeface="Roboto"/>
                <a:sym typeface="Roboto"/>
              </a:defRPr>
            </a:lvl8pPr>
            <a:lvl9pPr lvl="8">
              <a:spcBef>
                <a:spcPts val="0"/>
              </a:spcBef>
              <a:buClr>
                <a:schemeClr val="lt1"/>
              </a:buClr>
              <a:buSzPct val="100000"/>
              <a:buFont typeface="Roboto"/>
              <a:buNone/>
              <a:defRPr sz="3200">
                <a:solidFill>
                  <a:schemeClr val="lt1"/>
                </a:solidFill>
                <a:latin typeface="Roboto"/>
                <a:ea typeface="Roboto"/>
                <a:cs typeface="Roboto"/>
                <a:sym typeface="Roboto"/>
              </a:defRPr>
            </a:lvl9pPr>
          </a:lstStyle>
          <a:p/>
        </p:txBody>
      </p:sp>
      <p:sp>
        <p:nvSpPr>
          <p:cNvPr id="7" name="Shape 7"/>
          <p:cNvSpPr txBox="1"/>
          <p:nvPr>
            <p:ph idx="1" type="body"/>
          </p:nvPr>
        </p:nvSpPr>
        <p:spPr>
          <a:xfrm>
            <a:off x="471900" y="1919075"/>
            <a:ext cx="8222100" cy="2710200"/>
          </a:xfrm>
          <a:prstGeom prst="rect">
            <a:avLst/>
          </a:prstGeom>
          <a:noFill/>
          <a:ln>
            <a:noFill/>
          </a:ln>
        </p:spPr>
        <p:txBody>
          <a:bodyPr anchorCtr="0" anchor="t" bIns="91425" lIns="91425" rIns="91425" tIns="91425"/>
          <a:lstStyle>
            <a:lvl1pPr lvl="0">
              <a:lnSpc>
                <a:spcPct val="115000"/>
              </a:lnSpc>
              <a:spcBef>
                <a:spcPts val="0"/>
              </a:spcBef>
              <a:spcAft>
                <a:spcPts val="1600"/>
              </a:spcAft>
              <a:buClr>
                <a:schemeClr val="lt2"/>
              </a:buClr>
              <a:buSzPct val="100000"/>
              <a:buFont typeface="Roboto"/>
              <a:defRPr sz="1800">
                <a:solidFill>
                  <a:schemeClr val="lt2"/>
                </a:solidFill>
                <a:latin typeface="Roboto"/>
                <a:ea typeface="Roboto"/>
                <a:cs typeface="Roboto"/>
                <a:sym typeface="Roboto"/>
              </a:defRPr>
            </a:lvl1pPr>
            <a:lvl2pPr lvl="1">
              <a:lnSpc>
                <a:spcPct val="115000"/>
              </a:lnSpc>
              <a:spcBef>
                <a:spcPts val="0"/>
              </a:spcBef>
              <a:spcAft>
                <a:spcPts val="1600"/>
              </a:spcAft>
              <a:buClr>
                <a:schemeClr val="lt2"/>
              </a:buClr>
              <a:buFont typeface="Roboto"/>
              <a:defRPr>
                <a:solidFill>
                  <a:schemeClr val="lt2"/>
                </a:solidFill>
                <a:latin typeface="Roboto"/>
                <a:ea typeface="Roboto"/>
                <a:cs typeface="Roboto"/>
                <a:sym typeface="Roboto"/>
              </a:defRPr>
            </a:lvl2pPr>
            <a:lvl3pPr lvl="2">
              <a:lnSpc>
                <a:spcPct val="115000"/>
              </a:lnSpc>
              <a:spcBef>
                <a:spcPts val="0"/>
              </a:spcBef>
              <a:spcAft>
                <a:spcPts val="1600"/>
              </a:spcAft>
              <a:buClr>
                <a:schemeClr val="lt2"/>
              </a:buClr>
              <a:buFont typeface="Roboto"/>
              <a:defRPr>
                <a:solidFill>
                  <a:schemeClr val="lt2"/>
                </a:solidFill>
                <a:latin typeface="Roboto"/>
                <a:ea typeface="Roboto"/>
                <a:cs typeface="Roboto"/>
                <a:sym typeface="Roboto"/>
              </a:defRPr>
            </a:lvl3pPr>
            <a:lvl4pPr lvl="3">
              <a:lnSpc>
                <a:spcPct val="115000"/>
              </a:lnSpc>
              <a:spcBef>
                <a:spcPts val="0"/>
              </a:spcBef>
              <a:spcAft>
                <a:spcPts val="1600"/>
              </a:spcAft>
              <a:buClr>
                <a:schemeClr val="lt2"/>
              </a:buClr>
              <a:buFont typeface="Roboto"/>
              <a:defRPr>
                <a:solidFill>
                  <a:schemeClr val="lt2"/>
                </a:solidFill>
                <a:latin typeface="Roboto"/>
                <a:ea typeface="Roboto"/>
                <a:cs typeface="Roboto"/>
                <a:sym typeface="Roboto"/>
              </a:defRPr>
            </a:lvl4pPr>
            <a:lvl5pPr lvl="4">
              <a:lnSpc>
                <a:spcPct val="115000"/>
              </a:lnSpc>
              <a:spcBef>
                <a:spcPts val="0"/>
              </a:spcBef>
              <a:spcAft>
                <a:spcPts val="1600"/>
              </a:spcAft>
              <a:buClr>
                <a:schemeClr val="lt2"/>
              </a:buClr>
              <a:buFont typeface="Roboto"/>
              <a:defRPr>
                <a:solidFill>
                  <a:schemeClr val="lt2"/>
                </a:solidFill>
                <a:latin typeface="Roboto"/>
                <a:ea typeface="Roboto"/>
                <a:cs typeface="Roboto"/>
                <a:sym typeface="Roboto"/>
              </a:defRPr>
            </a:lvl5pPr>
            <a:lvl6pPr lvl="5">
              <a:lnSpc>
                <a:spcPct val="115000"/>
              </a:lnSpc>
              <a:spcBef>
                <a:spcPts val="0"/>
              </a:spcBef>
              <a:spcAft>
                <a:spcPts val="1600"/>
              </a:spcAft>
              <a:buClr>
                <a:schemeClr val="lt2"/>
              </a:buClr>
              <a:buFont typeface="Roboto"/>
              <a:defRPr>
                <a:solidFill>
                  <a:schemeClr val="lt2"/>
                </a:solidFill>
                <a:latin typeface="Roboto"/>
                <a:ea typeface="Roboto"/>
                <a:cs typeface="Roboto"/>
                <a:sym typeface="Roboto"/>
              </a:defRPr>
            </a:lvl6pPr>
            <a:lvl7pPr lvl="6">
              <a:lnSpc>
                <a:spcPct val="115000"/>
              </a:lnSpc>
              <a:spcBef>
                <a:spcPts val="0"/>
              </a:spcBef>
              <a:spcAft>
                <a:spcPts val="1600"/>
              </a:spcAft>
              <a:buClr>
                <a:schemeClr val="lt2"/>
              </a:buClr>
              <a:buFont typeface="Roboto"/>
              <a:defRPr>
                <a:solidFill>
                  <a:schemeClr val="lt2"/>
                </a:solidFill>
                <a:latin typeface="Roboto"/>
                <a:ea typeface="Roboto"/>
                <a:cs typeface="Roboto"/>
                <a:sym typeface="Roboto"/>
              </a:defRPr>
            </a:lvl7pPr>
            <a:lvl8pPr lvl="7">
              <a:lnSpc>
                <a:spcPct val="115000"/>
              </a:lnSpc>
              <a:spcBef>
                <a:spcPts val="0"/>
              </a:spcBef>
              <a:spcAft>
                <a:spcPts val="1600"/>
              </a:spcAft>
              <a:buClr>
                <a:schemeClr val="lt2"/>
              </a:buClr>
              <a:buFont typeface="Roboto"/>
              <a:defRPr>
                <a:solidFill>
                  <a:schemeClr val="lt2"/>
                </a:solidFill>
                <a:latin typeface="Roboto"/>
                <a:ea typeface="Roboto"/>
                <a:cs typeface="Roboto"/>
                <a:sym typeface="Roboto"/>
              </a:defRPr>
            </a:lvl8pPr>
            <a:lvl9pPr lvl="8">
              <a:lnSpc>
                <a:spcPct val="115000"/>
              </a:lnSpc>
              <a:spcBef>
                <a:spcPts val="0"/>
              </a:spcBef>
              <a:spcAft>
                <a:spcPts val="1600"/>
              </a:spcAft>
              <a:buClr>
                <a:schemeClr val="lt2"/>
              </a:buClr>
              <a:buFont typeface="Roboto"/>
              <a:defRPr>
                <a:solidFill>
                  <a:schemeClr val="lt2"/>
                </a:solidFill>
                <a:latin typeface="Roboto"/>
                <a:ea typeface="Roboto"/>
                <a:cs typeface="Roboto"/>
                <a:sym typeface="Roboto"/>
              </a:defRPr>
            </a:lvl9pPr>
          </a:lstStyle>
          <a:p/>
        </p:txBody>
      </p:sp>
      <p:sp>
        <p:nvSpPr>
          <p:cNvPr id="8" name="Shape 8"/>
          <p:cNvSpPr txBox="1"/>
          <p:nvPr>
            <p:ph idx="12" type="sldNum"/>
          </p:nvPr>
        </p:nvSpPr>
        <p:spPr>
          <a:xfrm>
            <a:off x="8523541" y="4695623"/>
            <a:ext cx="548700" cy="393600"/>
          </a:xfrm>
          <a:prstGeom prst="rect">
            <a:avLst/>
          </a:prstGeom>
          <a:noFill/>
          <a:ln>
            <a:noFill/>
          </a:ln>
        </p:spPr>
        <p:txBody>
          <a:bodyPr anchorCtr="0" anchor="ctr" bIns="91425" lIns="91425" rIns="91425" tIns="91425">
            <a:noAutofit/>
          </a:bodyPr>
          <a:lstStyle/>
          <a:p>
            <a:pPr lvl="0" algn="r">
              <a:spcBef>
                <a:spcPts val="0"/>
              </a:spcBef>
              <a:buNone/>
            </a:pPr>
            <a:fld id="{00000000-1234-1234-1234-123412341234}" type="slidenum">
              <a:rPr lang="en" sz="1000">
                <a:solidFill>
                  <a:schemeClr val="lt2"/>
                </a:solidFill>
                <a:latin typeface="Roboto"/>
                <a:ea typeface="Roboto"/>
                <a:cs typeface="Roboto"/>
                <a:sym typeface="Roboto"/>
              </a:rPr>
              <a:t>‹#›</a:t>
            </a:fld>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6" name="Shape 66"/>
        <p:cNvGrpSpPr/>
        <p:nvPr/>
      </p:nvGrpSpPr>
      <p:grpSpPr>
        <a:xfrm>
          <a:off x="0" y="0"/>
          <a:ext cx="0" cy="0"/>
          <a:chOff x="0" y="0"/>
          <a:chExt cx="0" cy="0"/>
        </a:xfrm>
      </p:grpSpPr>
      <p:sp>
        <p:nvSpPr>
          <p:cNvPr id="67" name="Shape 67"/>
          <p:cNvSpPr txBox="1"/>
          <p:nvPr>
            <p:ph type="ctrTitle"/>
          </p:nvPr>
        </p:nvSpPr>
        <p:spPr>
          <a:xfrm>
            <a:off x="390525" y="1819275"/>
            <a:ext cx="8222100" cy="933600"/>
          </a:xfrm>
          <a:prstGeom prst="rect">
            <a:avLst/>
          </a:prstGeom>
        </p:spPr>
        <p:txBody>
          <a:bodyPr anchorCtr="0" anchor="b" bIns="91425" lIns="91425" rIns="91425" tIns="91425">
            <a:noAutofit/>
          </a:bodyPr>
          <a:lstStyle/>
          <a:p>
            <a:pPr lvl="0">
              <a:spcBef>
                <a:spcPts val="0"/>
              </a:spcBef>
              <a:buNone/>
            </a:pPr>
            <a:r>
              <a:rPr lang="en"/>
              <a:t>Why facebook can be good </a:t>
            </a:r>
          </a:p>
        </p:txBody>
      </p:sp>
      <p:sp>
        <p:nvSpPr>
          <p:cNvPr id="68" name="Shape 68"/>
          <p:cNvSpPr txBox="1"/>
          <p:nvPr>
            <p:ph idx="1" type="subTitle"/>
          </p:nvPr>
        </p:nvSpPr>
        <p:spPr>
          <a:xfrm>
            <a:off x="390525" y="2789130"/>
            <a:ext cx="8222100" cy="432900"/>
          </a:xfrm>
          <a:prstGeom prst="rect">
            <a:avLst/>
          </a:prstGeom>
        </p:spPr>
        <p:txBody>
          <a:bodyPr anchorCtr="0" anchor="t" bIns="91425" lIns="91425" rIns="91425" tIns="91425">
            <a:noAutofit/>
          </a:bodyPr>
          <a:lstStyle/>
          <a:p>
            <a:pPr lvl="0">
              <a:spcBef>
                <a:spcPts val="0"/>
              </a:spcBef>
              <a:buNone/>
            </a:pPr>
            <a:r>
              <a:rPr lang="en"/>
              <a:t>By: Julia Sarcinella</a:t>
            </a:r>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2" name="Shape 72"/>
        <p:cNvGrpSpPr/>
        <p:nvPr/>
      </p:nvGrpSpPr>
      <p:grpSpPr>
        <a:xfrm>
          <a:off x="0" y="0"/>
          <a:ext cx="0" cy="0"/>
          <a:chOff x="0" y="0"/>
          <a:chExt cx="0" cy="0"/>
        </a:xfrm>
      </p:grpSpPr>
      <p:sp>
        <p:nvSpPr>
          <p:cNvPr id="73" name="Shape 73"/>
          <p:cNvSpPr txBox="1"/>
          <p:nvPr>
            <p:ph type="title"/>
          </p:nvPr>
        </p:nvSpPr>
        <p:spPr>
          <a:xfrm>
            <a:off x="471900" y="738725"/>
            <a:ext cx="8222100" cy="767700"/>
          </a:xfrm>
          <a:prstGeom prst="rect">
            <a:avLst/>
          </a:prstGeom>
        </p:spPr>
        <p:txBody>
          <a:bodyPr anchorCtr="0" anchor="b" bIns="91425" lIns="91425" rIns="91425" tIns="91425">
            <a:noAutofit/>
          </a:bodyPr>
          <a:lstStyle/>
          <a:p>
            <a:pPr lvl="0">
              <a:spcBef>
                <a:spcPts val="0"/>
              </a:spcBef>
              <a:buNone/>
            </a:pPr>
            <a:r>
              <a:rPr lang="en"/>
              <a:t>Reasons facebook can be good</a:t>
            </a:r>
          </a:p>
        </p:txBody>
      </p:sp>
      <p:sp>
        <p:nvSpPr>
          <p:cNvPr id="74" name="Shape 74"/>
          <p:cNvSpPr txBox="1"/>
          <p:nvPr>
            <p:ph idx="1" type="body"/>
          </p:nvPr>
        </p:nvSpPr>
        <p:spPr>
          <a:xfrm>
            <a:off x="471900" y="1919075"/>
            <a:ext cx="8222100" cy="2932200"/>
          </a:xfrm>
          <a:prstGeom prst="rect">
            <a:avLst/>
          </a:prstGeom>
        </p:spPr>
        <p:txBody>
          <a:bodyPr anchorCtr="0" anchor="t" bIns="91425" lIns="91425" rIns="91425" tIns="91425">
            <a:noAutofit/>
          </a:bodyPr>
          <a:lstStyle/>
          <a:p>
            <a:pPr lvl="0" rtl="0">
              <a:spcBef>
                <a:spcPts val="0"/>
              </a:spcBef>
              <a:buNone/>
            </a:pPr>
            <a:r>
              <a:rPr lang="en"/>
              <a:t>Good way to keep in touch with faraway friends. I use it to see what my friends in Ontario are up too also my friends here. </a:t>
            </a:r>
          </a:p>
          <a:p>
            <a:pPr lvl="0" rtl="0">
              <a:spcBef>
                <a:spcPts val="0"/>
              </a:spcBef>
              <a:buNone/>
            </a:pPr>
            <a:r>
              <a:rPr lang="en"/>
              <a:t>It could help you get a job since there's so many ads for jobs and other things all over facebook. Also when an employer looks on your facebook page if you look good and there’s nothing dumb on your facebook like you drunk or something along those lines. </a:t>
            </a:r>
          </a:p>
          <a:p>
            <a:pPr lvl="0">
              <a:spcBef>
                <a:spcPts val="0"/>
              </a:spcBef>
              <a:buNone/>
            </a:pPr>
            <a:r>
              <a:rPr lang="en"/>
              <a:t>It could be good for your wallet if you own stocks. If the company you have stocks in is popular on facebook the better the stock price is.</a:t>
            </a:r>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8" name="Shape 78"/>
        <p:cNvGrpSpPr/>
        <p:nvPr/>
      </p:nvGrpSpPr>
      <p:grpSpPr>
        <a:xfrm>
          <a:off x="0" y="0"/>
          <a:ext cx="0" cy="0"/>
          <a:chOff x="0" y="0"/>
          <a:chExt cx="0" cy="0"/>
        </a:xfrm>
      </p:grpSpPr>
      <p:sp>
        <p:nvSpPr>
          <p:cNvPr id="79" name="Shape 79"/>
          <p:cNvSpPr txBox="1"/>
          <p:nvPr>
            <p:ph type="title"/>
          </p:nvPr>
        </p:nvSpPr>
        <p:spPr>
          <a:xfrm>
            <a:off x="471900" y="738725"/>
            <a:ext cx="8222100" cy="767700"/>
          </a:xfrm>
          <a:prstGeom prst="rect">
            <a:avLst/>
          </a:prstGeom>
        </p:spPr>
        <p:txBody>
          <a:bodyPr anchorCtr="0" anchor="b" bIns="91425" lIns="91425" rIns="91425" tIns="91425">
            <a:noAutofit/>
          </a:bodyPr>
          <a:lstStyle/>
          <a:p>
            <a:pPr lvl="0">
              <a:spcBef>
                <a:spcPts val="0"/>
              </a:spcBef>
              <a:buNone/>
            </a:pPr>
            <a:r>
              <a:t/>
            </a:r>
            <a:endParaRPr/>
          </a:p>
        </p:txBody>
      </p:sp>
      <p:sp>
        <p:nvSpPr>
          <p:cNvPr id="80" name="Shape 80"/>
          <p:cNvSpPr txBox="1"/>
          <p:nvPr>
            <p:ph idx="1" type="body"/>
          </p:nvPr>
        </p:nvSpPr>
        <p:spPr>
          <a:xfrm>
            <a:off x="471900" y="1919075"/>
            <a:ext cx="8222100" cy="2710200"/>
          </a:xfrm>
          <a:prstGeom prst="rect">
            <a:avLst/>
          </a:prstGeom>
        </p:spPr>
        <p:txBody>
          <a:bodyPr anchorCtr="0" anchor="t" bIns="91425" lIns="91425" rIns="91425" tIns="91425">
            <a:noAutofit/>
          </a:bodyPr>
          <a:lstStyle/>
          <a:p>
            <a:pPr lvl="0" rtl="0">
              <a:spcBef>
                <a:spcPts val="0"/>
              </a:spcBef>
              <a:buNone/>
            </a:pPr>
            <a:r>
              <a:rPr lang="en"/>
              <a:t>May help you get a degree. Researchers say students who were active on facebook were less likely to drop out of school than those who don’t use facebook.</a:t>
            </a:r>
          </a:p>
          <a:p>
            <a:pPr lvl="0" rtl="0">
              <a:spcBef>
                <a:spcPts val="0"/>
              </a:spcBef>
              <a:buNone/>
            </a:pPr>
            <a:r>
              <a:rPr lang="en"/>
              <a:t>Facebook can improve your love life because it’s a business for matchmaking. Hasn’t worked for  me :( </a:t>
            </a:r>
          </a:p>
          <a:p>
            <a:pPr lvl="0">
              <a:spcBef>
                <a:spcPts val="0"/>
              </a:spcBef>
              <a:buNone/>
            </a:pPr>
            <a:r>
              <a:rPr lang="en"/>
              <a:t>Makes you feel like you’re a part of something like a big social world.</a:t>
            </a:r>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4" name="Shape 84"/>
        <p:cNvGrpSpPr/>
        <p:nvPr/>
      </p:nvGrpSpPr>
      <p:grpSpPr>
        <a:xfrm>
          <a:off x="0" y="0"/>
          <a:ext cx="0" cy="0"/>
          <a:chOff x="0" y="0"/>
          <a:chExt cx="0" cy="0"/>
        </a:xfrm>
      </p:grpSpPr>
      <p:sp>
        <p:nvSpPr>
          <p:cNvPr id="85" name="Shape 85"/>
          <p:cNvSpPr txBox="1"/>
          <p:nvPr>
            <p:ph type="title"/>
          </p:nvPr>
        </p:nvSpPr>
        <p:spPr>
          <a:xfrm>
            <a:off x="471900" y="738725"/>
            <a:ext cx="8222100" cy="767700"/>
          </a:xfrm>
          <a:prstGeom prst="rect">
            <a:avLst/>
          </a:prstGeom>
        </p:spPr>
        <p:txBody>
          <a:bodyPr anchorCtr="0" anchor="b" bIns="91425" lIns="91425" rIns="91425" tIns="91425">
            <a:noAutofit/>
          </a:bodyPr>
          <a:lstStyle/>
          <a:p>
            <a:pPr lvl="0">
              <a:spcBef>
                <a:spcPts val="0"/>
              </a:spcBef>
              <a:buNone/>
            </a:pPr>
            <a:r>
              <a:t/>
            </a:r>
            <a:endParaRPr/>
          </a:p>
        </p:txBody>
      </p:sp>
      <p:sp>
        <p:nvSpPr>
          <p:cNvPr id="86" name="Shape 86"/>
          <p:cNvSpPr txBox="1"/>
          <p:nvPr>
            <p:ph idx="1" type="body"/>
          </p:nvPr>
        </p:nvSpPr>
        <p:spPr>
          <a:xfrm>
            <a:off x="471900" y="1919075"/>
            <a:ext cx="8222100" cy="2710200"/>
          </a:xfrm>
          <a:prstGeom prst="rect">
            <a:avLst/>
          </a:prstGeom>
        </p:spPr>
        <p:txBody>
          <a:bodyPr anchorCtr="0" anchor="t" bIns="91425" lIns="91425" rIns="91425" tIns="91425">
            <a:noAutofit/>
          </a:bodyPr>
          <a:lstStyle/>
          <a:p>
            <a:pPr lvl="0">
              <a:spcBef>
                <a:spcPts val="0"/>
              </a:spcBef>
              <a:buNone/>
            </a:pPr>
            <a:r>
              <a:rPr lang="en"/>
              <a:t>Same persuasion reasons as why facebook is bad </a:t>
            </a:r>
          </a:p>
        </p:txBody>
      </p:sp>
    </p:spTree>
  </p:cSld>
  <p:clrMapOvr>
    <a:masterClrMapping/>
  </p:clrMapOvr>
  <p:transition spd="slow">
    <p:cut/>
  </p:transition>
</p:sld>
</file>

<file path=ppt/theme/theme1.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material">
  <a:themeElements>
    <a:clrScheme name="Material">
      <a:dk1>
        <a:srgbClr val="4285F4"/>
      </a:dk1>
      <a:lt1>
        <a:srgbClr val="FFFFFF"/>
      </a:lt1>
      <a:dk2>
        <a:srgbClr val="424242"/>
      </a:dk2>
      <a:lt2>
        <a:srgbClr val="737373"/>
      </a:lt2>
      <a:accent1>
        <a:srgbClr val="0277BD"/>
      </a:accent1>
      <a:accent2>
        <a:srgbClr val="0F9D58"/>
      </a:accent2>
      <a:accent3>
        <a:srgbClr val="DB4437"/>
      </a:accent3>
      <a:accent4>
        <a:srgbClr val="FAFAFA"/>
      </a:accent4>
      <a:accent5>
        <a:srgbClr val="4FC3F7"/>
      </a:accent5>
      <a:accent6>
        <a:srgbClr val="F4B400"/>
      </a:accent6>
      <a:hlink>
        <a:srgbClr val="4FC3F7"/>
      </a:hlink>
      <a:folHlink>
        <a:srgbClr val="4FC3F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